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3" r:id="rId2"/>
  </p:sldMasterIdLst>
  <p:notesMasterIdLst>
    <p:notesMasterId r:id="rId56"/>
  </p:notesMasterIdLst>
  <p:sldIdLst>
    <p:sldId id="256" r:id="rId3"/>
    <p:sldId id="257" r:id="rId4"/>
    <p:sldId id="258" r:id="rId5"/>
    <p:sldId id="259" r:id="rId6"/>
    <p:sldId id="271" r:id="rId7"/>
    <p:sldId id="308" r:id="rId8"/>
    <p:sldId id="311" r:id="rId9"/>
    <p:sldId id="313" r:id="rId10"/>
    <p:sldId id="314" r:id="rId11"/>
    <p:sldId id="265" r:id="rId12"/>
    <p:sldId id="292" r:id="rId13"/>
    <p:sldId id="297" r:id="rId14"/>
    <p:sldId id="298" r:id="rId15"/>
    <p:sldId id="266" r:id="rId16"/>
    <p:sldId id="268" r:id="rId17"/>
    <p:sldId id="315" r:id="rId18"/>
    <p:sldId id="260" r:id="rId19"/>
    <p:sldId id="299" r:id="rId20"/>
    <p:sldId id="300" r:id="rId21"/>
    <p:sldId id="301" r:id="rId22"/>
    <p:sldId id="302" r:id="rId23"/>
    <p:sldId id="303" r:id="rId24"/>
    <p:sldId id="304" r:id="rId25"/>
    <p:sldId id="305" r:id="rId26"/>
    <p:sldId id="269" r:id="rId27"/>
    <p:sldId id="296" r:id="rId28"/>
    <p:sldId id="270" r:id="rId29"/>
    <p:sldId id="267" r:id="rId30"/>
    <p:sldId id="272" r:id="rId31"/>
    <p:sldId id="273" r:id="rId32"/>
    <p:sldId id="261" r:id="rId33"/>
    <p:sldId id="274" r:id="rId34"/>
    <p:sldId id="275" r:id="rId35"/>
    <p:sldId id="289" r:id="rId36"/>
    <p:sldId id="290" r:id="rId37"/>
    <p:sldId id="287" r:id="rId38"/>
    <p:sldId id="293" r:id="rId39"/>
    <p:sldId id="262" r:id="rId40"/>
    <p:sldId id="294" r:id="rId41"/>
    <p:sldId id="295" r:id="rId42"/>
    <p:sldId id="276" r:id="rId43"/>
    <p:sldId id="286" r:id="rId44"/>
    <p:sldId id="284" r:id="rId45"/>
    <p:sldId id="277" r:id="rId46"/>
    <p:sldId id="278" r:id="rId47"/>
    <p:sldId id="288" r:id="rId48"/>
    <p:sldId id="279" r:id="rId49"/>
    <p:sldId id="263" r:id="rId50"/>
    <p:sldId id="280" r:id="rId51"/>
    <p:sldId id="283" r:id="rId52"/>
    <p:sldId id="285" r:id="rId53"/>
    <p:sldId id="281" r:id="rId54"/>
    <p:sldId id="282"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1645"/>
    <a:srgbClr val="0D0745"/>
    <a:srgbClr val="2925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69" autoAdjust="0"/>
    <p:restoredTop sz="88150" autoAdjust="0"/>
  </p:normalViewPr>
  <p:slideViewPr>
    <p:cSldViewPr snapToGrid="0">
      <p:cViewPr varScale="1">
        <p:scale>
          <a:sx n="76" d="100"/>
          <a:sy n="76" d="100"/>
        </p:scale>
        <p:origin x="230" y="67"/>
      </p:cViewPr>
      <p:guideLst>
        <p:guide orient="horz" pos="2160"/>
        <p:guide pos="3840"/>
      </p:guideLst>
    </p:cSldViewPr>
  </p:slideViewPr>
  <p:notesTextViewPr>
    <p:cViewPr>
      <p:scale>
        <a:sx n="1" d="1"/>
        <a:sy n="1" d="1"/>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列1</c:v>
                </c:pt>
              </c:strCache>
            </c:strRef>
          </c:tx>
          <c:spPr>
            <a:solidFill>
              <a:schemeClr val="accent3"/>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558-4A30-A85B-66D27DAAF698}"/>
            </c:ext>
          </c:extLst>
        </c:ser>
        <c:ser>
          <c:idx val="1"/>
          <c:order val="1"/>
          <c:tx>
            <c:strRef>
              <c:f>Sheet1!$C$1</c:f>
              <c:strCache>
                <c:ptCount val="1"/>
                <c:pt idx="0">
                  <c:v>列2</c:v>
                </c:pt>
              </c:strCache>
            </c:strRef>
          </c:tx>
          <c:spPr>
            <a:solidFill>
              <a:schemeClr val="accent5"/>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558-4A30-A85B-66D27DAAF698}"/>
            </c:ext>
          </c:extLst>
        </c:ser>
        <c:ser>
          <c:idx val="2"/>
          <c:order val="2"/>
          <c:tx>
            <c:strRef>
              <c:f>Sheet1!$D$1</c:f>
              <c:strCache>
                <c:ptCount val="1"/>
                <c:pt idx="0">
                  <c:v>列3</c:v>
                </c:pt>
              </c:strCache>
            </c:strRef>
          </c:tx>
          <c:spPr>
            <a:solidFill>
              <a:schemeClr val="accent6"/>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558-4A30-A85B-66D27DAAF698}"/>
            </c:ext>
          </c:extLst>
        </c:ser>
        <c:ser>
          <c:idx val="3"/>
          <c:order val="3"/>
          <c:tx>
            <c:strRef>
              <c:f>Sheet1!$E$1</c:f>
              <c:strCache>
                <c:ptCount val="1"/>
                <c:pt idx="0">
                  <c:v>列4</c:v>
                </c:pt>
              </c:strCache>
            </c:strRef>
          </c:tx>
          <c:spPr>
            <a:solidFill>
              <a:schemeClr val="bg1">
                <a:lumMod val="95000"/>
              </a:schemeClr>
            </a:solidFill>
            <a:ln>
              <a:noFill/>
            </a:ln>
            <a:effectLst/>
          </c:spPr>
          <c:invertIfNegative val="0"/>
          <c:cat>
            <c:strRef>
              <c:f>Sheet1!$A$2:$A$5</c:f>
              <c:strCache>
                <c:ptCount val="4"/>
                <c:pt idx="0">
                  <c:v>添加标题</c:v>
                </c:pt>
                <c:pt idx="1">
                  <c:v>添加标题</c:v>
                </c:pt>
                <c:pt idx="2">
                  <c:v>添加标题</c:v>
                </c:pt>
                <c:pt idx="3">
                  <c:v>添加标题</c:v>
                </c:pt>
              </c:strCache>
            </c:strRef>
          </c:cat>
          <c:val>
            <c:numRef>
              <c:f>Sheet1!$E$2:$E$5</c:f>
              <c:numCache>
                <c:formatCode>General</c:formatCode>
                <c:ptCount val="4"/>
                <c:pt idx="0">
                  <c:v>1</c:v>
                </c:pt>
                <c:pt idx="1">
                  <c:v>3</c:v>
                </c:pt>
                <c:pt idx="2">
                  <c:v>2</c:v>
                </c:pt>
                <c:pt idx="3">
                  <c:v>1.5</c:v>
                </c:pt>
              </c:numCache>
            </c:numRef>
          </c:val>
          <c:extLst>
            <c:ext xmlns:c16="http://schemas.microsoft.com/office/drawing/2014/chart" uri="{C3380CC4-5D6E-409C-BE32-E72D297353CC}">
              <c16:uniqueId val="{00000003-9558-4A30-A85B-66D27DAAF698}"/>
            </c:ext>
          </c:extLst>
        </c:ser>
        <c:dLbls>
          <c:showLegendKey val="0"/>
          <c:showVal val="0"/>
          <c:showCatName val="0"/>
          <c:showSerName val="0"/>
          <c:showPercent val="0"/>
          <c:showBubbleSize val="0"/>
        </c:dLbls>
        <c:gapWidth val="150"/>
        <c:overlap val="100"/>
        <c:axId val="184356224"/>
        <c:axId val="185378688"/>
      </c:barChart>
      <c:catAx>
        <c:axId val="1843562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defRPr>
            </a:pPr>
            <a:endParaRPr lang="zh-CN"/>
          </a:p>
        </c:txPr>
        <c:crossAx val="185378688"/>
        <c:crosses val="autoZero"/>
        <c:auto val="1"/>
        <c:lblAlgn val="ctr"/>
        <c:lblOffset val="100"/>
        <c:noMultiLvlLbl val="0"/>
      </c:catAx>
      <c:valAx>
        <c:axId val="185378688"/>
        <c:scaling>
          <c:orientation val="minMax"/>
        </c:scaling>
        <c:delete val="0"/>
        <c:axPos val="b"/>
        <c:numFmt formatCode="0%"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defRPr>
            </a:pPr>
            <a:endParaRPr lang="zh-CN"/>
          </a:p>
        </c:txPr>
        <c:crossAx val="184356224"/>
        <c:crosses val="autoZero"/>
        <c:crossBetween val="between"/>
      </c:valAx>
      <c:spPr>
        <a:noFill/>
        <a:ln>
          <a:noFill/>
        </a:ln>
        <a:effectLst/>
      </c:spPr>
    </c:plotArea>
    <c:plotVisOnly val="1"/>
    <c:dispBlanksAs val="gap"/>
    <c:showDLblsOverMax val="0"/>
  </c:chart>
  <c:spPr>
    <a:noFill/>
    <a:ln>
      <a:noFill/>
    </a:ln>
    <a:effectLst/>
  </c:spPr>
  <c:txPr>
    <a:bodyPr/>
    <a:lstStyle/>
    <a:p>
      <a:pPr>
        <a:defRPr lang="zh-CN">
          <a:ea typeface="+mn-ea"/>
          <a:cs typeface="+mn-ea"/>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726C04-36E8-4DFB-8BD2-299C5D6587ED}" type="datetimeFigureOut">
              <a:rPr lang="zh-CN" altLang="en-US" smtClean="0"/>
              <a:pPr/>
              <a:t>2019/6/5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600BE-219B-4CC9-A256-ADA4C6668AB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16</a:t>
            </a:fld>
            <a:endParaRPr lang="en-US"/>
          </a:p>
        </p:txBody>
      </p:sp>
    </p:spTree>
    <p:extLst>
      <p:ext uri="{BB962C8B-B14F-4D97-AF65-F5344CB8AC3E}">
        <p14:creationId xmlns:p14="http://schemas.microsoft.com/office/powerpoint/2010/main" val="21669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29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30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32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pPr/>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35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462657-2903-4ECB-9460-77CF3C8076DA}" type="slidenum">
              <a:rPr lang="zh-CN" altLang="en-US" smtClean="0"/>
              <a:pPr/>
              <a:t>36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37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39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40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462657-2903-4ECB-9460-77CF3C8076DA}" type="slidenum">
              <a:rPr lang="zh-CN" altLang="en-US" smtClean="0"/>
              <a:pPr/>
              <a:t>6</a:t>
            </a:fld>
            <a:endParaRPr lang="zh-CN" altLang="en-US"/>
          </a:p>
        </p:txBody>
      </p:sp>
    </p:spTree>
    <p:extLst>
      <p:ext uri="{BB962C8B-B14F-4D97-AF65-F5344CB8AC3E}">
        <p14:creationId xmlns:p14="http://schemas.microsoft.com/office/powerpoint/2010/main" val="1985729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46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12</a:t>
            </a:fld>
            <a:endParaRPr lang="en-US"/>
          </a:p>
        </p:txBody>
      </p:sp>
    </p:spTree>
    <p:extLst>
      <p:ext uri="{BB962C8B-B14F-4D97-AF65-F5344CB8AC3E}">
        <p14:creationId xmlns:p14="http://schemas.microsoft.com/office/powerpoint/2010/main" val="4038004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13</a:t>
            </a:fld>
            <a:endParaRPr lang="en-US"/>
          </a:p>
        </p:txBody>
      </p:sp>
    </p:spTree>
    <p:extLst>
      <p:ext uri="{BB962C8B-B14F-4D97-AF65-F5344CB8AC3E}">
        <p14:creationId xmlns:p14="http://schemas.microsoft.com/office/powerpoint/2010/main" val="2575728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56129" y="239622"/>
            <a:ext cx="10515600" cy="495487"/>
          </a:xfrm>
        </p:spPr>
        <p:txBody>
          <a:bodyPr>
            <a:normAutofit/>
          </a:bodyPr>
          <a:lstStyle>
            <a:lvl1pPr algn="ctr">
              <a:defRPr sz="2800" b="1">
                <a:solidFill>
                  <a:schemeClr val="bg1"/>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6" name="矩形 5"/>
          <p:cNvSpPr/>
          <p:nvPr userDrawn="1"/>
        </p:nvSpPr>
        <p:spPr>
          <a:xfrm>
            <a:off x="0" y="735109"/>
            <a:ext cx="12192000" cy="598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2019/6/5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6" cstate="print">
            <a:lum/>
          </a:blip>
          <a:srcRect/>
          <a:stretch>
            <a:fillRect l="-10000" r="-1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pPr/>
              <a:t>2019/6/5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0" y="-123395"/>
            <a:ext cx="12192000" cy="6981395"/>
          </a:xfrm>
          <a:prstGeom prst="rect">
            <a:avLst/>
          </a:prstGeom>
        </p:spPr>
      </p:pic>
      <p:sp>
        <p:nvSpPr>
          <p:cNvPr id="11" name="矩形 10"/>
          <p:cNvSpPr/>
          <p:nvPr/>
        </p:nvSpPr>
        <p:spPr>
          <a:xfrm>
            <a:off x="0" y="905373"/>
            <a:ext cx="12192000" cy="5991815"/>
          </a:xfrm>
          <a:prstGeom prst="rect">
            <a:avLst/>
          </a:prstGeom>
          <a:solidFill>
            <a:srgbClr val="FFFFFF">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6" name="矩形 15"/>
          <p:cNvSpPr/>
          <p:nvPr/>
        </p:nvSpPr>
        <p:spPr>
          <a:xfrm>
            <a:off x="0" y="854720"/>
            <a:ext cx="121920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735">
              <a:solidFill>
                <a:prstClr val="white"/>
              </a:solidFill>
            </a:endParaRPr>
          </a:p>
        </p:txBody>
      </p:sp>
      <p:sp>
        <p:nvSpPr>
          <p:cNvPr id="17" name="椭圆 16"/>
          <p:cNvSpPr/>
          <p:nvPr/>
        </p:nvSpPr>
        <p:spPr>
          <a:xfrm>
            <a:off x="345033" y="867320"/>
            <a:ext cx="86355" cy="86400"/>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735">
              <a:solidFill>
                <a:prstClr val="white"/>
              </a:solidFill>
            </a:endParaRPr>
          </a:p>
        </p:txBody>
      </p:sp>
      <p:sp>
        <p:nvSpPr>
          <p:cNvPr id="18" name="椭圆 14"/>
          <p:cNvSpPr>
            <a:spLocks noChangeAspect="1"/>
          </p:cNvSpPr>
          <p:nvPr/>
        </p:nvSpPr>
        <p:spPr bwMode="auto">
          <a:xfrm>
            <a:off x="106773" y="188720"/>
            <a:ext cx="562875" cy="72000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1" fmla="*/ 341785 w 683568"/>
              <a:gd name="connsiteY0-2" fmla="*/ 523601 h 864094"/>
              <a:gd name="connsiteX1-3" fmla="*/ 117720 w 683568"/>
              <a:gd name="connsiteY1-4" fmla="*/ 299536 h 864094"/>
              <a:gd name="connsiteX2-5" fmla="*/ 341785 w 683568"/>
              <a:gd name="connsiteY2-6" fmla="*/ 523601 h 864094"/>
              <a:gd name="connsiteX3-7" fmla="*/ 341784 w 683568"/>
              <a:gd name="connsiteY3-8" fmla="*/ 0 h 864094"/>
              <a:gd name="connsiteX4-9" fmla="*/ 683568 w 683568"/>
              <a:gd name="connsiteY4-10" fmla="*/ 341784 h 864094"/>
              <a:gd name="connsiteX5-11" fmla="*/ 577183 w 683568"/>
              <a:gd name="connsiteY5-12" fmla="*/ 588642 h 864094"/>
              <a:gd name="connsiteX6-13" fmla="*/ 341597 w 683568"/>
              <a:gd name="connsiteY6-14" fmla="*/ 864094 h 864094"/>
              <a:gd name="connsiteX7-15" fmla="*/ 105111 w 683568"/>
              <a:gd name="connsiteY7-16" fmla="*/ 587591 h 864094"/>
              <a:gd name="connsiteX8-17" fmla="*/ 59857 w 683568"/>
              <a:gd name="connsiteY8-18" fmla="*/ 534679 h 864094"/>
              <a:gd name="connsiteX9-19" fmla="*/ 59306 w 683568"/>
              <a:gd name="connsiteY9-20" fmla="*/ 534035 h 864094"/>
              <a:gd name="connsiteX10-21" fmla="*/ 59325 w 683568"/>
              <a:gd name="connsiteY10-22" fmla="*/ 534035 h 864094"/>
              <a:gd name="connsiteX11-23" fmla="*/ 0 w 683568"/>
              <a:gd name="connsiteY11-24" fmla="*/ 341784 h 864094"/>
              <a:gd name="connsiteX12-25" fmla="*/ 341784 w 683568"/>
              <a:gd name="connsiteY12-26" fmla="*/ 0 h 864094"/>
              <a:gd name="connsiteX0-27" fmla="*/ 341784 w 683568"/>
              <a:gd name="connsiteY0-28" fmla="*/ 0 h 864094"/>
              <a:gd name="connsiteX1-29" fmla="*/ 683568 w 683568"/>
              <a:gd name="connsiteY1-30" fmla="*/ 341784 h 864094"/>
              <a:gd name="connsiteX2-31" fmla="*/ 577183 w 683568"/>
              <a:gd name="connsiteY2-32" fmla="*/ 588642 h 864094"/>
              <a:gd name="connsiteX3-33" fmla="*/ 341597 w 683568"/>
              <a:gd name="connsiteY3-34" fmla="*/ 864094 h 864094"/>
              <a:gd name="connsiteX4-35" fmla="*/ 105111 w 683568"/>
              <a:gd name="connsiteY4-36" fmla="*/ 587591 h 864094"/>
              <a:gd name="connsiteX5-37" fmla="*/ 59857 w 683568"/>
              <a:gd name="connsiteY5-38" fmla="*/ 534679 h 864094"/>
              <a:gd name="connsiteX6-39" fmla="*/ 59306 w 683568"/>
              <a:gd name="connsiteY6-40" fmla="*/ 534035 h 864094"/>
              <a:gd name="connsiteX7-41" fmla="*/ 59325 w 683568"/>
              <a:gd name="connsiteY7-42" fmla="*/ 534035 h 864094"/>
              <a:gd name="connsiteX8-43" fmla="*/ 0 w 683568"/>
              <a:gd name="connsiteY8-44" fmla="*/ 341784 h 864094"/>
              <a:gd name="connsiteX9-45" fmla="*/ 341784 w 683568"/>
              <a:gd name="connsiteY9-46" fmla="*/ 0 h 864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0070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1735">
              <a:solidFill>
                <a:prstClr val="white"/>
              </a:solidFill>
            </a:endParaRPr>
          </a:p>
        </p:txBody>
      </p:sp>
      <p:sp>
        <p:nvSpPr>
          <p:cNvPr id="19" name="矩形 18"/>
          <p:cNvSpPr/>
          <p:nvPr/>
        </p:nvSpPr>
        <p:spPr>
          <a:xfrm>
            <a:off x="-48683" y="279699"/>
            <a:ext cx="791675" cy="369332"/>
          </a:xfrm>
          <a:prstGeom prst="rect">
            <a:avLst/>
          </a:prstGeom>
        </p:spPr>
        <p:txBody>
          <a:bodyPr lIns="91440" tIns="45720" rIns="91440" bIns="45720"/>
          <a:lstStyle/>
          <a:p>
            <a:pPr algn="ctr">
              <a:defRPr/>
            </a:pPr>
            <a:r>
              <a:rPr lang="zh-CN" altLang="en-US" sz="1865" dirty="0">
                <a:solidFill>
                  <a:prstClr val="black">
                    <a:lumMod val="75000"/>
                    <a:lumOff val="25000"/>
                  </a:prstClr>
                </a:solidFill>
                <a:latin typeface="Arial Unicode MS" panose="020B0604020202020204" pitchFamily="34" charset="-122"/>
                <a:ea typeface="Arial Unicode MS" panose="020B0604020202020204" pitchFamily="34" charset="-122"/>
                <a:cs typeface="Arial Unicode MS" panose="020B0604020202020204" pitchFamily="34" charset="-122"/>
              </a:rPr>
              <a:t> </a:t>
            </a:r>
            <a:fld id="{2EEF1883-7A0E-4F66-9932-E581691AD397}" type="slidenum">
              <a:rPr lang="zh-CN" altLang="en-US" sz="1865"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pPr algn="ctr">
                <a:defRPr/>
              </a:pPr>
              <a:t>‹#›</a:t>
            </a:fld>
            <a:r>
              <a:rPr lang="zh-CN" altLang="en-US" sz="1865" dirty="0">
                <a:solidFill>
                  <a:prstClr val="black">
                    <a:lumMod val="75000"/>
                    <a:lumOff val="25000"/>
                  </a:prstClr>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spTree>
  </p:cSld>
  <p:clrMap bg1="lt1" tx1="dk1" bg2="lt2" tx2="dk2" accent1="accent1" accent2="accent2" accent3="accent3" accent4="accent4" accent5="accent5" accent6="accent6" hlink="hlink" folHlink="folHlink"/>
  <p:sldLayoutIdLst>
    <p:sldLayoutId id="2147483684" r:id="rId1"/>
  </p:sldLayoutIdLst>
  <mc:AlternateContent xmlns:mc="http://schemas.openxmlformats.org/markup-compatibility/2006" xmlns:p14="http://schemas.microsoft.com/office/powerpoint/2010/main">
    <mc:Choice Requires="p14">
      <p:transition spd="slow" p14:dur="1750" advClick="0" advTm="2000">
        <p14:gallery dir="l"/>
      </p:transition>
    </mc:Choice>
    <mc:Fallback xmlns="">
      <p:transition spd="slow" advClick="0" advTm="2000">
        <p:fade/>
      </p:transition>
    </mc:Fallback>
  </mc:AlternateContent>
  <p:txStyles>
    <p:titleStyle>
      <a:lvl1pPr algn="l" rtl="0" eaLnBrk="1" fontAlgn="base" hangingPunct="1">
        <a:spcBef>
          <a:spcPct val="0"/>
        </a:spcBef>
        <a:spcAft>
          <a:spcPct val="0"/>
        </a:spcAft>
        <a:defRPr sz="3465" b="1">
          <a:solidFill>
            <a:schemeClr val="tx1"/>
          </a:solidFill>
          <a:latin typeface="+mj-lt"/>
          <a:ea typeface="+mj-ea"/>
          <a:cs typeface="+mj-cs"/>
        </a:defRPr>
      </a:lvl1pPr>
      <a:lvl2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2pPr>
      <a:lvl3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3pPr>
      <a:lvl4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4pPr>
      <a:lvl5pPr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5pPr>
      <a:lvl6pPr marL="565150"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6pPr>
      <a:lvl7pPr marL="1130935"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7pPr>
      <a:lvl8pPr marL="1696085"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8pPr>
      <a:lvl9pPr marL="2261235" algn="l" rtl="0" eaLnBrk="1" fontAlgn="base" hangingPunct="1">
        <a:spcBef>
          <a:spcPct val="0"/>
        </a:spcBef>
        <a:spcAft>
          <a:spcPct val="0"/>
        </a:spcAft>
        <a:defRPr sz="3465" b="1">
          <a:solidFill>
            <a:schemeClr val="tx1"/>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223520" indent="-223520"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2535" b="1">
          <a:solidFill>
            <a:schemeClr val="tx1"/>
          </a:solidFill>
          <a:latin typeface="+mn-lt"/>
          <a:ea typeface="+mn-ea"/>
          <a:cs typeface="+mn-cs"/>
        </a:defRPr>
      </a:lvl1pPr>
      <a:lvl2pPr marL="668655" indent="-223520"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1106805" indent="-214630"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865">
          <a:solidFill>
            <a:schemeClr val="tx1"/>
          </a:solidFill>
          <a:latin typeface="+mn-lt"/>
          <a:ea typeface="+mn-ea"/>
          <a:cs typeface="+mn-cs"/>
        </a:defRPr>
      </a:lvl3pPr>
      <a:lvl4pPr marL="1551940" indent="-223520"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735">
          <a:solidFill>
            <a:schemeClr val="tx1"/>
          </a:solidFill>
          <a:latin typeface="+mn-lt"/>
          <a:ea typeface="+mn-ea"/>
          <a:cs typeface="+mn-cs"/>
        </a:defRPr>
      </a:lvl4pPr>
      <a:lvl5pPr marL="2001520" indent="-226695"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465">
          <a:solidFill>
            <a:schemeClr val="tx1"/>
          </a:solidFill>
          <a:latin typeface="+mn-lt"/>
          <a:ea typeface="+mn-ea"/>
          <a:cs typeface="+mn-cs"/>
        </a:defRPr>
      </a:lvl5pPr>
      <a:lvl6pPr marL="2567940" indent="-227965"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465">
          <a:solidFill>
            <a:schemeClr val="tx1"/>
          </a:solidFill>
          <a:latin typeface="+mn-lt"/>
          <a:ea typeface="+mn-ea"/>
          <a:cs typeface="+mn-cs"/>
        </a:defRPr>
      </a:lvl6pPr>
      <a:lvl7pPr marL="3133090" indent="-227965"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465">
          <a:solidFill>
            <a:schemeClr val="tx1"/>
          </a:solidFill>
          <a:latin typeface="+mn-lt"/>
          <a:ea typeface="+mn-ea"/>
          <a:cs typeface="+mn-cs"/>
        </a:defRPr>
      </a:lvl7pPr>
      <a:lvl8pPr marL="3698240" indent="-227965"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465">
          <a:solidFill>
            <a:schemeClr val="tx1"/>
          </a:solidFill>
          <a:latin typeface="+mn-lt"/>
          <a:ea typeface="+mn-ea"/>
          <a:cs typeface="+mn-cs"/>
        </a:defRPr>
      </a:lvl8pPr>
      <a:lvl9pPr marL="4264025" indent="-227965" algn="l" rtl="0" eaLnBrk="1" fontAlgn="ctr" hangingPunct="1">
        <a:lnSpc>
          <a:spcPct val="120000"/>
        </a:lnSpc>
        <a:spcBef>
          <a:spcPct val="20000"/>
        </a:spcBef>
        <a:spcAft>
          <a:spcPct val="0"/>
        </a:spcAft>
        <a:buClr>
          <a:schemeClr val="accent1"/>
        </a:buClr>
        <a:buSzPct val="60000"/>
        <a:buFont typeface="Wingdings" panose="05000000000000000000" pitchFamily="2" charset="2"/>
        <a:buChar char="l"/>
        <a:defRPr sz="1465">
          <a:solidFill>
            <a:schemeClr val="tx1"/>
          </a:solidFill>
          <a:latin typeface="+mn-lt"/>
          <a:ea typeface="+mn-ea"/>
          <a:cs typeface="+mn-cs"/>
        </a:defRPr>
      </a:lvl9pPr>
    </p:bodyStyle>
    <p:otherStyle>
      <a:defPPr>
        <a:defRPr lang="zh-CN"/>
      </a:defPPr>
      <a:lvl1pPr marL="0" algn="l" defTabSz="1130300" rtl="0" eaLnBrk="1" latinLnBrk="0" hangingPunct="1">
        <a:defRPr sz="2265" kern="1200">
          <a:solidFill>
            <a:schemeClr val="tx1"/>
          </a:solidFill>
          <a:latin typeface="+mn-lt"/>
          <a:ea typeface="+mn-ea"/>
          <a:cs typeface="+mn-cs"/>
        </a:defRPr>
      </a:lvl1pPr>
      <a:lvl2pPr marL="565150" algn="l" defTabSz="1130300" rtl="0" eaLnBrk="1" latinLnBrk="0" hangingPunct="1">
        <a:defRPr sz="2265" kern="1200">
          <a:solidFill>
            <a:schemeClr val="tx1"/>
          </a:solidFill>
          <a:latin typeface="+mn-lt"/>
          <a:ea typeface="+mn-ea"/>
          <a:cs typeface="+mn-cs"/>
        </a:defRPr>
      </a:lvl2pPr>
      <a:lvl3pPr marL="1130935" algn="l" defTabSz="1130300" rtl="0" eaLnBrk="1" latinLnBrk="0" hangingPunct="1">
        <a:defRPr sz="2265" kern="1200">
          <a:solidFill>
            <a:schemeClr val="tx1"/>
          </a:solidFill>
          <a:latin typeface="+mn-lt"/>
          <a:ea typeface="+mn-ea"/>
          <a:cs typeface="+mn-cs"/>
        </a:defRPr>
      </a:lvl3pPr>
      <a:lvl4pPr marL="1696085" algn="l" defTabSz="1130300" rtl="0" eaLnBrk="1" latinLnBrk="0" hangingPunct="1">
        <a:defRPr sz="2265" kern="1200">
          <a:solidFill>
            <a:schemeClr val="tx1"/>
          </a:solidFill>
          <a:latin typeface="+mn-lt"/>
          <a:ea typeface="+mn-ea"/>
          <a:cs typeface="+mn-cs"/>
        </a:defRPr>
      </a:lvl4pPr>
      <a:lvl5pPr marL="2261235" algn="l" defTabSz="1130300" rtl="0" eaLnBrk="1" latinLnBrk="0" hangingPunct="1">
        <a:defRPr sz="2265" kern="1200">
          <a:solidFill>
            <a:schemeClr val="tx1"/>
          </a:solidFill>
          <a:latin typeface="+mn-lt"/>
          <a:ea typeface="+mn-ea"/>
          <a:cs typeface="+mn-cs"/>
        </a:defRPr>
      </a:lvl5pPr>
      <a:lvl6pPr marL="2827020" algn="l" defTabSz="1130300" rtl="0" eaLnBrk="1" latinLnBrk="0" hangingPunct="1">
        <a:defRPr sz="2265" kern="1200">
          <a:solidFill>
            <a:schemeClr val="tx1"/>
          </a:solidFill>
          <a:latin typeface="+mn-lt"/>
          <a:ea typeface="+mn-ea"/>
          <a:cs typeface="+mn-cs"/>
        </a:defRPr>
      </a:lvl6pPr>
      <a:lvl7pPr marL="3392170" algn="l" defTabSz="1130300" rtl="0" eaLnBrk="1" latinLnBrk="0" hangingPunct="1">
        <a:defRPr sz="2265" kern="1200">
          <a:solidFill>
            <a:schemeClr val="tx1"/>
          </a:solidFill>
          <a:latin typeface="+mn-lt"/>
          <a:ea typeface="+mn-ea"/>
          <a:cs typeface="+mn-cs"/>
        </a:defRPr>
      </a:lvl7pPr>
      <a:lvl8pPr marL="3957320" algn="l" defTabSz="1130300" rtl="0" eaLnBrk="1" latinLnBrk="0" hangingPunct="1">
        <a:defRPr sz="2265" kern="1200">
          <a:solidFill>
            <a:schemeClr val="tx1"/>
          </a:solidFill>
          <a:latin typeface="+mn-lt"/>
          <a:ea typeface="+mn-ea"/>
          <a:cs typeface="+mn-cs"/>
        </a:defRPr>
      </a:lvl8pPr>
      <a:lvl9pPr marL="4523105" algn="l" defTabSz="1130300" rtl="0" eaLnBrk="1" latinLnBrk="0" hangingPunct="1">
        <a:defRPr sz="22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6.sv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90784" y="1856268"/>
            <a:ext cx="2031325" cy="830997"/>
          </a:xfrm>
          <a:prstGeom prst="rect">
            <a:avLst/>
          </a:prstGeom>
          <a:noFill/>
        </p:spPr>
        <p:txBody>
          <a:bodyPr wrap="none" rtlCol="0">
            <a:spAutoFit/>
          </a:bodyPr>
          <a:lstStyle/>
          <a:p>
            <a:pPr algn="ctr"/>
            <a:r>
              <a:rPr lang="zh-CN" altLang="en-US" sz="4800" dirty="0">
                <a:ln w="18415" cmpd="sng">
                  <a:solidFill>
                    <a:srgbClr val="FFFFFF"/>
                  </a:solidFill>
                  <a:prstDash val="solid"/>
                </a:ln>
                <a:solidFill>
                  <a:schemeClr val="bg1"/>
                </a:solidFill>
                <a:latin typeface="+mj-ea"/>
                <a:ea typeface="+mj-ea"/>
              </a:rPr>
              <a:t>有限元</a:t>
            </a:r>
          </a:p>
        </p:txBody>
      </p:sp>
      <p:sp>
        <p:nvSpPr>
          <p:cNvPr id="4" name="TextBox 12"/>
          <p:cNvSpPr txBox="1"/>
          <p:nvPr/>
        </p:nvSpPr>
        <p:spPr>
          <a:xfrm>
            <a:off x="3575043" y="2757829"/>
            <a:ext cx="5397226" cy="1015663"/>
          </a:xfrm>
          <a:prstGeom prst="rect">
            <a:avLst/>
          </a:prstGeom>
          <a:noFill/>
        </p:spPr>
        <p:txBody>
          <a:bodyPr wrap="square" rtlCol="0">
            <a:spAutoFit/>
          </a:bodyPr>
          <a:lstStyle/>
          <a:p>
            <a:pPr algn="dist"/>
            <a:r>
              <a:rPr lang="zh-CN" altLang="en-US" sz="6000" dirty="0">
                <a:ln w="18415" cmpd="sng">
                  <a:solidFill>
                    <a:srgbClr val="FFFFFF"/>
                  </a:solidFill>
                  <a:prstDash val="solid"/>
                </a:ln>
                <a:solidFill>
                  <a:schemeClr val="bg1"/>
                </a:solidFill>
                <a:latin typeface="+mj-ea"/>
                <a:ea typeface="+mj-ea"/>
              </a:rPr>
              <a:t>课程答辩</a:t>
            </a:r>
          </a:p>
        </p:txBody>
      </p:sp>
      <p:sp>
        <p:nvSpPr>
          <p:cNvPr id="5" name="矩形 4"/>
          <p:cNvSpPr/>
          <p:nvPr/>
        </p:nvSpPr>
        <p:spPr>
          <a:xfrm>
            <a:off x="4530226" y="4282366"/>
            <a:ext cx="3486853" cy="369332"/>
          </a:xfrm>
          <a:prstGeom prst="rect">
            <a:avLst/>
          </a:prstGeom>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康金梁</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郑蕴哲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司马锲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吉首瑞</a:t>
            </a:r>
          </a:p>
        </p:txBody>
      </p:sp>
      <p:sp>
        <p:nvSpPr>
          <p:cNvPr id="6" name="矩形 5"/>
          <p:cNvSpPr/>
          <p:nvPr/>
        </p:nvSpPr>
        <p:spPr>
          <a:xfrm>
            <a:off x="3160033" y="4939938"/>
            <a:ext cx="6092825" cy="261610"/>
          </a:xfrm>
          <a:prstGeom prst="rect">
            <a:avLst/>
          </a:prstGeom>
        </p:spPr>
        <p:txBody>
          <a:bodyPr>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2019</a:t>
            </a:r>
            <a:r>
              <a:rPr lang="zh-CN" altLang="en-US" sz="1100" dirty="0">
                <a:solidFill>
                  <a:schemeClr val="bg1"/>
                </a:solidFill>
                <a:latin typeface="微软雅黑" panose="020B0503020204020204" pitchFamily="34" charset="-122"/>
                <a:ea typeface="微软雅黑" panose="020B0503020204020204" pitchFamily="34" charset="-122"/>
              </a:rPr>
              <a:t>年</a:t>
            </a:r>
            <a:r>
              <a:rPr lang="en-US" altLang="zh-CN" sz="1100" dirty="0">
                <a:solidFill>
                  <a:schemeClr val="bg1"/>
                </a:solidFill>
                <a:latin typeface="微软雅黑" panose="020B0503020204020204" pitchFamily="34" charset="-122"/>
                <a:ea typeface="微软雅黑" panose="020B0503020204020204" pitchFamily="34" charset="-122"/>
              </a:rPr>
              <a:t>6</a:t>
            </a:r>
            <a:r>
              <a:rPr lang="zh-CN" altLang="en-US" sz="1100" dirty="0">
                <a:solidFill>
                  <a:schemeClr val="bg1"/>
                </a:solidFill>
                <a:latin typeface="微软雅黑" panose="020B0503020204020204" pitchFamily="34" charset="-122"/>
                <a:ea typeface="微软雅黑" panose="020B0503020204020204" pitchFamily="34" charset="-122"/>
              </a:rPr>
              <a:t>月</a:t>
            </a:r>
            <a:r>
              <a:rPr lang="en-US" altLang="zh-CN" sz="1100" dirty="0">
                <a:solidFill>
                  <a:schemeClr val="bg1"/>
                </a:solidFill>
                <a:latin typeface="微软雅黑" panose="020B0503020204020204" pitchFamily="34" charset="-122"/>
                <a:ea typeface="微软雅黑" panose="020B0503020204020204" pitchFamily="34" charset="-122"/>
              </a:rPr>
              <a:t>5</a:t>
            </a:r>
            <a:r>
              <a:rPr lang="zh-CN" altLang="en-US" sz="1100" dirty="0">
                <a:solidFill>
                  <a:schemeClr val="bg1"/>
                </a:solidFill>
                <a:latin typeface="微软雅黑" panose="020B0503020204020204" pitchFamily="34" charset="-122"/>
                <a:ea typeface="微软雅黑" panose="020B0503020204020204" pitchFamily="34" charset="-122"/>
              </a:rPr>
              <a:t>日</a:t>
            </a:r>
            <a:endParaRPr lang="en-US" altLang="zh-CN" sz="1100" dirty="0">
              <a:solidFill>
                <a:schemeClr val="bg1"/>
              </a:solidFill>
              <a:latin typeface="微软雅黑" panose="020B0503020204020204" pitchFamily="34" charset="-122"/>
              <a:ea typeface="微软雅黑" panose="020B0503020204020204" pitchFamily="34" charset="-122"/>
            </a:endParaRPr>
          </a:p>
        </p:txBody>
      </p:sp>
      <p:pic>
        <p:nvPicPr>
          <p:cNvPr id="7" name="Mark Petrie - Adventurous Spiri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5413513" y="-226280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53" presetClass="entr" presetSubtype="16" fill="hold" grpId="0" nodeType="afterEffect">
                                  <p:stCondLst>
                                    <p:cond delay="0"/>
                                  </p:stCondLst>
                                  <p:iterate type="lt">
                                    <p:tmPct val="10000"/>
                                  </p:iterate>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p:stCondLst>
                              <p:cond delay="600"/>
                            </p:stCondLst>
                            <p:childTnLst>
                              <p:par>
                                <p:cTn id="14" presetID="53" presetClass="entr" presetSubtype="528"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anim calcmode="lin" valueType="num">
                                      <p:cBhvr>
                                        <p:cTn id="19" dur="500" fill="hold"/>
                                        <p:tgtEl>
                                          <p:spTgt spid="4"/>
                                        </p:tgtEl>
                                        <p:attrNameLst>
                                          <p:attrName>ppt_x</p:attrName>
                                        </p:attrNameLst>
                                      </p:cBhvr>
                                      <p:tavLst>
                                        <p:tav tm="0">
                                          <p:val>
                                            <p:fltVal val="0.5"/>
                                          </p:val>
                                        </p:tav>
                                        <p:tav tm="100000">
                                          <p:val>
                                            <p:strVal val="#ppt_x"/>
                                          </p:val>
                                        </p:tav>
                                      </p:tavLst>
                                    </p:anim>
                                    <p:anim calcmode="lin" valueType="num">
                                      <p:cBhvr>
                                        <p:cTn id="20" dur="500" fill="hold"/>
                                        <p:tgtEl>
                                          <p:spTgt spid="4"/>
                                        </p:tgtEl>
                                        <p:attrNameLst>
                                          <p:attrName>ppt_y</p:attrName>
                                        </p:attrNameLst>
                                      </p:cBhvr>
                                      <p:tavLst>
                                        <p:tav tm="0">
                                          <p:val>
                                            <p:fltVal val="0.5"/>
                                          </p:val>
                                        </p:tav>
                                        <p:tav tm="100000">
                                          <p:val>
                                            <p:strVal val="#ppt_y"/>
                                          </p:val>
                                        </p:tav>
                                      </p:tavLst>
                                    </p:anim>
                                  </p:childTnLst>
                                </p:cTn>
                              </p:par>
                            </p:childTnLst>
                          </p:cTn>
                        </p:par>
                        <p:par>
                          <p:cTn id="21" fill="hold">
                            <p:stCondLst>
                              <p:cond delay="125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2250"/>
                            </p:stCondLst>
                            <p:childTnLst>
                              <p:par>
                                <p:cTn id="28" presetID="16" presetClass="entr" presetSubtype="37"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arn(outVertical)">
                                      <p:cBhvr>
                                        <p:cTn id="30"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1" repeatCount="indefinite" fill="hold" display="0">
                  <p:stCondLst>
                    <p:cond delay="indefinite"/>
                  </p:stCondLst>
                  <p:endCondLst>
                    <p:cond evt="onStopAudio" delay="0">
                      <p:tgtEl>
                        <p:sldTgt/>
                      </p:tgtEl>
                    </p:cond>
                  </p:endCondLst>
                </p:cTn>
                <p:tgtEl>
                  <p:spTgt spid="7"/>
                </p:tgtEl>
              </p:cMediaNode>
            </p:audio>
          </p:childTnLst>
        </p:cTn>
      </p:par>
    </p:tnLst>
    <p:bldLst>
      <p:bldP spid="2" grpId="0"/>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ea typeface="+mn-ea"/>
                <a:cs typeface="+mn-ea"/>
              </a:rPr>
              <a:t>STAPpp</a:t>
            </a:r>
            <a:r>
              <a:rPr lang="zh-CN" altLang="en-US" dirty="0">
                <a:ea typeface="+mn-ea"/>
                <a:cs typeface="+mn-ea"/>
              </a:rPr>
              <a:t>程序</a:t>
            </a:r>
            <a:r>
              <a:rPr lang="en-US" altLang="zh-CN" dirty="0">
                <a:ea typeface="+mn-ea"/>
                <a:cs typeface="+mn-ea"/>
              </a:rPr>
              <a:t>——Plate </a:t>
            </a:r>
            <a:r>
              <a:rPr lang="zh-CN" altLang="en-US" dirty="0">
                <a:ea typeface="+mn-ea"/>
                <a:cs typeface="+mn-ea"/>
              </a:rPr>
              <a:t>单元</a:t>
            </a:r>
            <a:r>
              <a:rPr lang="en-US" altLang="zh-CN" dirty="0">
                <a:ea typeface="+mn-ea"/>
                <a:cs typeface="+mn-ea"/>
              </a:rPr>
              <a:t>-</a:t>
            </a:r>
            <a:r>
              <a:rPr lang="zh-CN" altLang="en-US" sz="2000" dirty="0">
                <a:ea typeface="+mn-ea"/>
                <a:cs typeface="+mn-ea"/>
              </a:rPr>
              <a:t>整体思路</a:t>
            </a:r>
            <a:endParaRPr lang="zh-CN" altLang="en-US" dirty="0">
              <a:ea typeface="+mn-ea"/>
              <a:cs typeface="+mn-ea"/>
            </a:endParaRPr>
          </a:p>
        </p:txBody>
      </p:sp>
      <p:grpSp>
        <p:nvGrpSpPr>
          <p:cNvPr id="21" name="Group 20"/>
          <p:cNvGrpSpPr/>
          <p:nvPr/>
        </p:nvGrpSpPr>
        <p:grpSpPr>
          <a:xfrm>
            <a:off x="1666746" y="2475411"/>
            <a:ext cx="2020126" cy="435428"/>
            <a:chOff x="1666168" y="2475411"/>
            <a:chExt cx="2020389" cy="435428"/>
          </a:xfrm>
        </p:grpSpPr>
        <p:sp>
          <p:nvSpPr>
            <p:cNvPr id="22" name="Rounded Rectangle 21"/>
            <p:cNvSpPr/>
            <p:nvPr/>
          </p:nvSpPr>
          <p:spPr>
            <a:xfrm>
              <a:off x="1666168" y="2475411"/>
              <a:ext cx="2020389" cy="43542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23" name="Oval 22"/>
            <p:cNvSpPr/>
            <p:nvPr/>
          </p:nvSpPr>
          <p:spPr>
            <a:xfrm>
              <a:off x="1800958"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24" name="Group 23"/>
          <p:cNvGrpSpPr/>
          <p:nvPr/>
        </p:nvGrpSpPr>
        <p:grpSpPr>
          <a:xfrm>
            <a:off x="3251501" y="2475411"/>
            <a:ext cx="1655282" cy="435428"/>
            <a:chOff x="3251130" y="2475411"/>
            <a:chExt cx="1655497" cy="435428"/>
          </a:xfrm>
        </p:grpSpPr>
        <p:sp>
          <p:nvSpPr>
            <p:cNvPr id="25" name="Rounded Rectangle 24"/>
            <p:cNvSpPr/>
            <p:nvPr/>
          </p:nvSpPr>
          <p:spPr>
            <a:xfrm>
              <a:off x="3251130" y="2475411"/>
              <a:ext cx="1655497" cy="435428"/>
            </a:xfrm>
            <a:prstGeom prst="roundRect">
              <a:avLst>
                <a:gd name="adj" fmla="val 50000"/>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26" name="Oval 25"/>
            <p:cNvSpPr/>
            <p:nvPr/>
          </p:nvSpPr>
          <p:spPr>
            <a:xfrm>
              <a:off x="3380686"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27" name="Group 26"/>
          <p:cNvGrpSpPr/>
          <p:nvPr/>
        </p:nvGrpSpPr>
        <p:grpSpPr>
          <a:xfrm>
            <a:off x="4467929" y="2475411"/>
            <a:ext cx="4598833" cy="435428"/>
            <a:chOff x="4467715" y="2475411"/>
            <a:chExt cx="4599432" cy="435428"/>
          </a:xfrm>
        </p:grpSpPr>
        <p:sp>
          <p:nvSpPr>
            <p:cNvPr id="28" name="Rounded Rectangle 27"/>
            <p:cNvSpPr/>
            <p:nvPr/>
          </p:nvSpPr>
          <p:spPr>
            <a:xfrm>
              <a:off x="4467715" y="2475411"/>
              <a:ext cx="4599432" cy="435428"/>
            </a:xfrm>
            <a:prstGeom prst="roundRect">
              <a:avLst>
                <a:gd name="adj" fmla="val 50000"/>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29" name="Oval 28"/>
            <p:cNvSpPr/>
            <p:nvPr/>
          </p:nvSpPr>
          <p:spPr>
            <a:xfrm>
              <a:off x="4592516"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30" name="Group 29"/>
          <p:cNvGrpSpPr/>
          <p:nvPr/>
        </p:nvGrpSpPr>
        <p:grpSpPr>
          <a:xfrm>
            <a:off x="8620075" y="2475411"/>
            <a:ext cx="1891250" cy="435428"/>
            <a:chOff x="8620403" y="2475411"/>
            <a:chExt cx="1891496" cy="435428"/>
          </a:xfrm>
        </p:grpSpPr>
        <p:sp>
          <p:nvSpPr>
            <p:cNvPr id="31" name="Rounded Rectangle 30"/>
            <p:cNvSpPr/>
            <p:nvPr/>
          </p:nvSpPr>
          <p:spPr>
            <a:xfrm>
              <a:off x="8620403" y="2475411"/>
              <a:ext cx="1891496" cy="435428"/>
            </a:xfrm>
            <a:prstGeom prst="roundRect">
              <a:avLst>
                <a:gd name="adj" fmla="val 50000"/>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32" name="Oval 31"/>
            <p:cNvSpPr/>
            <p:nvPr/>
          </p:nvSpPr>
          <p:spPr>
            <a:xfrm>
              <a:off x="8749959" y="2604968"/>
              <a:ext cx="176314" cy="1763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33" name="Group 32"/>
          <p:cNvGrpSpPr/>
          <p:nvPr/>
        </p:nvGrpSpPr>
        <p:grpSpPr>
          <a:xfrm>
            <a:off x="3229406" y="1783940"/>
            <a:ext cx="479558" cy="479618"/>
            <a:chOff x="715643" y="2846320"/>
            <a:chExt cx="700021" cy="700021"/>
          </a:xfrm>
        </p:grpSpPr>
        <p:sp>
          <p:nvSpPr>
            <p:cNvPr id="38" name="Teardrop 37"/>
            <p:cNvSpPr/>
            <p:nvPr/>
          </p:nvSpPr>
          <p:spPr>
            <a:xfrm rot="8100000">
              <a:off x="715643" y="2846320"/>
              <a:ext cx="700021" cy="700021"/>
            </a:xfrm>
            <a:prstGeom prst="teardrop">
              <a:avLst>
                <a:gd name="adj" fmla="val 989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41" name="Rectangle 40"/>
            <p:cNvSpPr/>
            <p:nvPr/>
          </p:nvSpPr>
          <p:spPr>
            <a:xfrm>
              <a:off x="828694" y="2964327"/>
              <a:ext cx="466055" cy="539054"/>
            </a:xfrm>
            <a:prstGeom prst="rect">
              <a:avLst/>
            </a:prstGeom>
          </p:spPr>
          <p:txBody>
            <a:bodyPr wrap="none">
              <a:spAutoFit/>
            </a:bodyPr>
            <a:lstStyle/>
            <a:p>
              <a:pPr algn="ctr"/>
              <a:r>
                <a:rPr lang="en-US" dirty="0">
                  <a:solidFill>
                    <a:schemeClr val="bg1"/>
                  </a:solidFill>
                  <a:latin typeface="+mn-ea"/>
                  <a:cs typeface="+mn-ea"/>
                </a:rPr>
                <a:t>1</a:t>
              </a:r>
            </a:p>
          </p:txBody>
        </p:sp>
      </p:grpSp>
      <p:grpSp>
        <p:nvGrpSpPr>
          <p:cNvPr id="43" name="Group 42"/>
          <p:cNvGrpSpPr/>
          <p:nvPr/>
        </p:nvGrpSpPr>
        <p:grpSpPr>
          <a:xfrm>
            <a:off x="4441079" y="1783940"/>
            <a:ext cx="479558" cy="479618"/>
            <a:chOff x="715643" y="2846320"/>
            <a:chExt cx="700021" cy="700021"/>
          </a:xfrm>
        </p:grpSpPr>
        <p:sp>
          <p:nvSpPr>
            <p:cNvPr id="45" name="Teardrop 44"/>
            <p:cNvSpPr/>
            <p:nvPr/>
          </p:nvSpPr>
          <p:spPr>
            <a:xfrm rot="8100000">
              <a:off x="715643" y="2846320"/>
              <a:ext cx="700021" cy="700021"/>
            </a:xfrm>
            <a:prstGeom prst="teardrop">
              <a:avLst>
                <a:gd name="adj" fmla="val 9891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47" name="Rectangle 46"/>
            <p:cNvSpPr/>
            <p:nvPr/>
          </p:nvSpPr>
          <p:spPr>
            <a:xfrm>
              <a:off x="828693" y="2964327"/>
              <a:ext cx="466055" cy="539054"/>
            </a:xfrm>
            <a:prstGeom prst="rect">
              <a:avLst/>
            </a:prstGeom>
          </p:spPr>
          <p:txBody>
            <a:bodyPr wrap="none">
              <a:spAutoFit/>
            </a:bodyPr>
            <a:lstStyle/>
            <a:p>
              <a:pPr algn="ctr"/>
              <a:r>
                <a:rPr lang="en-AU" dirty="0">
                  <a:solidFill>
                    <a:schemeClr val="bg1"/>
                  </a:solidFill>
                  <a:latin typeface="+mn-ea"/>
                  <a:cs typeface="+mn-ea"/>
                </a:rPr>
                <a:t>2</a:t>
              </a:r>
              <a:endParaRPr lang="en-US" dirty="0">
                <a:solidFill>
                  <a:schemeClr val="bg1"/>
                </a:solidFill>
                <a:latin typeface="+mn-ea"/>
                <a:cs typeface="+mn-ea"/>
              </a:endParaRPr>
            </a:p>
          </p:txBody>
        </p:sp>
      </p:grpSp>
      <p:grpSp>
        <p:nvGrpSpPr>
          <p:cNvPr id="49" name="Group 48"/>
          <p:cNvGrpSpPr/>
          <p:nvPr/>
        </p:nvGrpSpPr>
        <p:grpSpPr>
          <a:xfrm>
            <a:off x="8597981" y="1783940"/>
            <a:ext cx="479558" cy="479618"/>
            <a:chOff x="715643" y="2846320"/>
            <a:chExt cx="700021" cy="700021"/>
          </a:xfrm>
        </p:grpSpPr>
        <p:sp>
          <p:nvSpPr>
            <p:cNvPr id="50" name="Teardrop 49"/>
            <p:cNvSpPr/>
            <p:nvPr/>
          </p:nvSpPr>
          <p:spPr>
            <a:xfrm rot="8100000">
              <a:off x="715643" y="2846320"/>
              <a:ext cx="700021" cy="700021"/>
            </a:xfrm>
            <a:prstGeom prst="teardrop">
              <a:avLst>
                <a:gd name="adj" fmla="val 989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51" name="Rectangle 50"/>
            <p:cNvSpPr/>
            <p:nvPr/>
          </p:nvSpPr>
          <p:spPr>
            <a:xfrm>
              <a:off x="828694" y="2937635"/>
              <a:ext cx="466055" cy="539054"/>
            </a:xfrm>
            <a:prstGeom prst="rect">
              <a:avLst/>
            </a:prstGeom>
          </p:spPr>
          <p:txBody>
            <a:bodyPr wrap="none">
              <a:spAutoFit/>
            </a:bodyPr>
            <a:lstStyle/>
            <a:p>
              <a:pPr algn="ctr"/>
              <a:r>
                <a:rPr lang="en-AU" dirty="0">
                  <a:solidFill>
                    <a:schemeClr val="bg1"/>
                  </a:solidFill>
                  <a:latin typeface="+mn-ea"/>
                  <a:cs typeface="+mn-ea"/>
                </a:rPr>
                <a:t>3</a:t>
              </a:r>
              <a:endParaRPr lang="en-US" dirty="0">
                <a:solidFill>
                  <a:schemeClr val="bg1"/>
                </a:solidFill>
                <a:latin typeface="+mn-ea"/>
                <a:cs typeface="+mn-ea"/>
              </a:endParaRPr>
            </a:p>
          </p:txBody>
        </p:sp>
      </p:grpSp>
      <p:grpSp>
        <p:nvGrpSpPr>
          <p:cNvPr id="56" name="Group 55"/>
          <p:cNvGrpSpPr/>
          <p:nvPr/>
        </p:nvGrpSpPr>
        <p:grpSpPr>
          <a:xfrm>
            <a:off x="10050053" y="1783940"/>
            <a:ext cx="479558" cy="479618"/>
            <a:chOff x="715643" y="2846320"/>
            <a:chExt cx="700021" cy="700021"/>
          </a:xfrm>
        </p:grpSpPr>
        <p:sp>
          <p:nvSpPr>
            <p:cNvPr id="57" name="Teardrop 56"/>
            <p:cNvSpPr/>
            <p:nvPr/>
          </p:nvSpPr>
          <p:spPr>
            <a:xfrm rot="8100000">
              <a:off x="715643" y="2846320"/>
              <a:ext cx="700021" cy="700021"/>
            </a:xfrm>
            <a:prstGeom prst="teardrop">
              <a:avLst>
                <a:gd name="adj" fmla="val 9891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58" name="Rectangle 57"/>
            <p:cNvSpPr/>
            <p:nvPr/>
          </p:nvSpPr>
          <p:spPr>
            <a:xfrm>
              <a:off x="828693" y="2937635"/>
              <a:ext cx="466055" cy="539054"/>
            </a:xfrm>
            <a:prstGeom prst="rect">
              <a:avLst/>
            </a:prstGeom>
          </p:spPr>
          <p:txBody>
            <a:bodyPr wrap="none">
              <a:spAutoFit/>
            </a:bodyPr>
            <a:lstStyle/>
            <a:p>
              <a:pPr algn="ctr"/>
              <a:r>
                <a:rPr lang="en-AU" dirty="0">
                  <a:solidFill>
                    <a:schemeClr val="bg1"/>
                  </a:solidFill>
                  <a:latin typeface="+mn-ea"/>
                  <a:cs typeface="+mn-ea"/>
                </a:rPr>
                <a:t>4</a:t>
              </a:r>
              <a:endParaRPr lang="en-US" dirty="0">
                <a:solidFill>
                  <a:schemeClr val="bg1"/>
                </a:solidFill>
                <a:latin typeface="+mn-ea"/>
                <a:cs typeface="+mn-ea"/>
              </a:endParaRPr>
            </a:p>
          </p:txBody>
        </p:sp>
      </p:grpSp>
      <p:sp>
        <p:nvSpPr>
          <p:cNvPr id="59" name="Text Placeholder 32"/>
          <p:cNvSpPr txBox="1"/>
          <p:nvPr/>
        </p:nvSpPr>
        <p:spPr>
          <a:xfrm>
            <a:off x="1977808" y="3095260"/>
            <a:ext cx="1403232"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ea"/>
                <a:cs typeface="+mn-ea"/>
              </a:rPr>
              <a:t>初步编写</a:t>
            </a:r>
            <a:endParaRPr lang="en-US" sz="1000" dirty="0">
              <a:solidFill>
                <a:srgbClr val="7F7F7F"/>
              </a:solidFill>
              <a:latin typeface="+mn-ea"/>
              <a:cs typeface="+mn-ea"/>
            </a:endParaRPr>
          </a:p>
        </p:txBody>
      </p:sp>
      <p:sp>
        <p:nvSpPr>
          <p:cNvPr id="60" name="Text Placeholder 32"/>
          <p:cNvSpPr txBox="1"/>
          <p:nvPr/>
        </p:nvSpPr>
        <p:spPr>
          <a:xfrm>
            <a:off x="3557331" y="3095260"/>
            <a:ext cx="1035382"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ea"/>
                <a:cs typeface="+mn-ea"/>
              </a:rPr>
              <a:t>扩充功能</a:t>
            </a:r>
            <a:endParaRPr lang="en-US" sz="1000" dirty="0">
              <a:solidFill>
                <a:srgbClr val="7F7F7F"/>
              </a:solidFill>
              <a:latin typeface="+mn-ea"/>
              <a:cs typeface="+mn-ea"/>
            </a:endParaRPr>
          </a:p>
        </p:txBody>
      </p:sp>
      <p:sp>
        <p:nvSpPr>
          <p:cNvPr id="61" name="Text Placeholder 32"/>
          <p:cNvSpPr txBox="1"/>
          <p:nvPr/>
        </p:nvSpPr>
        <p:spPr>
          <a:xfrm>
            <a:off x="4769002" y="3095260"/>
            <a:ext cx="3980612"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ea"/>
                <a:cs typeface="+mn-ea"/>
              </a:rPr>
              <a:t>进行</a:t>
            </a:r>
            <a:r>
              <a:rPr lang="en-US" altLang="zh-CN" sz="1000" dirty="0">
                <a:solidFill>
                  <a:srgbClr val="7F7F7F"/>
                </a:solidFill>
                <a:latin typeface="+mn-ea"/>
                <a:cs typeface="+mn-ea"/>
              </a:rPr>
              <a:t>patch test </a:t>
            </a:r>
            <a:r>
              <a:rPr lang="zh-CN" altLang="en-US" sz="1000" dirty="0">
                <a:solidFill>
                  <a:srgbClr val="7F7F7F"/>
                </a:solidFill>
                <a:latin typeface="+mn-ea"/>
                <a:cs typeface="+mn-ea"/>
              </a:rPr>
              <a:t>并进一步改进算法</a:t>
            </a:r>
            <a:endParaRPr lang="en-US" sz="1000" dirty="0">
              <a:solidFill>
                <a:srgbClr val="7F7F7F"/>
              </a:solidFill>
              <a:latin typeface="+mn-ea"/>
              <a:cs typeface="+mn-ea"/>
            </a:endParaRPr>
          </a:p>
        </p:txBody>
      </p:sp>
      <p:sp>
        <p:nvSpPr>
          <p:cNvPr id="62" name="Text Placeholder 32"/>
          <p:cNvSpPr txBox="1"/>
          <p:nvPr/>
        </p:nvSpPr>
        <p:spPr>
          <a:xfrm>
            <a:off x="8925905" y="3095260"/>
            <a:ext cx="1371870" cy="1965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000" dirty="0">
                <a:solidFill>
                  <a:srgbClr val="7F7F7F"/>
                </a:solidFill>
                <a:latin typeface="+mn-ea"/>
                <a:cs typeface="+mn-ea"/>
              </a:rPr>
              <a:t>单元整合</a:t>
            </a:r>
            <a:endParaRPr lang="en-US" sz="1000" dirty="0">
              <a:solidFill>
                <a:srgbClr val="7F7F7F"/>
              </a:solidFill>
              <a:latin typeface="+mn-ea"/>
              <a:cs typeface="+mn-ea"/>
            </a:endParaRPr>
          </a:p>
        </p:txBody>
      </p:sp>
      <p:sp>
        <p:nvSpPr>
          <p:cNvPr id="63" name="Text Placeholder 32"/>
          <p:cNvSpPr txBox="1"/>
          <p:nvPr/>
        </p:nvSpPr>
        <p:spPr>
          <a:xfrm>
            <a:off x="2230722" y="3766884"/>
            <a:ext cx="3063912" cy="214014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000" dirty="0">
                <a:solidFill>
                  <a:srgbClr val="7F7F7F"/>
                </a:solidFill>
                <a:latin typeface="+mn-ea"/>
                <a:cs typeface="+mn-ea"/>
              </a:rPr>
              <a:t>Plate</a:t>
            </a:r>
            <a:r>
              <a:rPr lang="zh-CN" altLang="en-US" sz="1000" dirty="0">
                <a:solidFill>
                  <a:srgbClr val="7F7F7F"/>
                </a:solidFill>
                <a:latin typeface="+mn-ea"/>
                <a:cs typeface="+mn-ea"/>
              </a:rPr>
              <a:t>单元是</a:t>
            </a:r>
            <a:r>
              <a:rPr lang="en-US" altLang="zh-CN" sz="1000" dirty="0">
                <a:solidFill>
                  <a:srgbClr val="7F7F7F"/>
                </a:solidFill>
                <a:latin typeface="+mn-ea"/>
                <a:cs typeface="+mn-ea"/>
              </a:rPr>
              <a:t>STAPpp</a:t>
            </a:r>
            <a:r>
              <a:rPr lang="zh-CN" altLang="en-US" sz="1000" dirty="0">
                <a:solidFill>
                  <a:srgbClr val="7F7F7F"/>
                </a:solidFill>
                <a:latin typeface="+mn-ea"/>
                <a:cs typeface="+mn-ea"/>
              </a:rPr>
              <a:t>程序的单元之一，在所有单元中编号为</a:t>
            </a:r>
            <a:r>
              <a:rPr lang="en-US" altLang="zh-CN" sz="1000" dirty="0">
                <a:solidFill>
                  <a:srgbClr val="7F7F7F"/>
                </a:solidFill>
                <a:latin typeface="+mn-ea"/>
                <a:cs typeface="+mn-ea"/>
              </a:rPr>
              <a:t>6</a:t>
            </a:r>
            <a:r>
              <a:rPr lang="zh-CN" altLang="en-US" sz="1000" dirty="0">
                <a:solidFill>
                  <a:srgbClr val="7F7F7F"/>
                </a:solidFill>
                <a:latin typeface="+mn-ea"/>
                <a:cs typeface="+mn-ea"/>
              </a:rPr>
              <a:t>。</a:t>
            </a:r>
            <a:endParaRPr lang="en-US" altLang="zh-CN" sz="1000" dirty="0">
              <a:solidFill>
                <a:srgbClr val="7F7F7F"/>
              </a:solidFill>
              <a:latin typeface="+mn-ea"/>
              <a:cs typeface="+mn-ea"/>
            </a:endParaRPr>
          </a:p>
          <a:p>
            <a:pPr marL="0" indent="0">
              <a:lnSpc>
                <a:spcPct val="150000"/>
              </a:lnSpc>
              <a:buNone/>
            </a:pPr>
            <a:r>
              <a:rPr lang="en-US" altLang="zh-CN" sz="1000" b="1" dirty="0">
                <a:solidFill>
                  <a:srgbClr val="7F7F7F"/>
                </a:solidFill>
                <a:latin typeface="+mn-ea"/>
                <a:cs typeface="+mn-ea"/>
              </a:rPr>
              <a:t>Plate</a:t>
            </a:r>
            <a:r>
              <a:rPr lang="zh-CN" altLang="en-US" sz="1000" b="1" dirty="0">
                <a:solidFill>
                  <a:srgbClr val="7F7F7F"/>
                </a:solidFill>
                <a:latin typeface="+mn-ea"/>
                <a:cs typeface="+mn-ea"/>
              </a:rPr>
              <a:t>单元采用了“薄板假设”包含四个节点该单元主要用来计算垂直于单元方向的小变形。</a:t>
            </a:r>
            <a:endParaRPr lang="en-US" altLang="zh-CN" sz="1000" b="1" dirty="0">
              <a:solidFill>
                <a:srgbClr val="7F7F7F"/>
              </a:solidFill>
              <a:latin typeface="+mn-ea"/>
              <a:cs typeface="+mn-ea"/>
            </a:endParaRPr>
          </a:p>
          <a:p>
            <a:pPr marL="0" indent="0">
              <a:lnSpc>
                <a:spcPct val="150000"/>
              </a:lnSpc>
              <a:buNone/>
            </a:pPr>
            <a:r>
              <a:rPr lang="zh-CN" altLang="en-US" sz="1000" b="1" dirty="0">
                <a:solidFill>
                  <a:srgbClr val="7F7F7F"/>
                </a:solidFill>
                <a:latin typeface="+mn-ea"/>
                <a:cs typeface="+mn-ea"/>
              </a:rPr>
              <a:t>由于计算方法的特殊性，板单元只能为矩形（雅各布行列式为常数），且平面内无变形。</a:t>
            </a:r>
          </a:p>
        </p:txBody>
      </p:sp>
      <p:grpSp>
        <p:nvGrpSpPr>
          <p:cNvPr id="3" name="组合 2">
            <a:extLst>
              <a:ext uri="{FF2B5EF4-FFF2-40B4-BE49-F238E27FC236}">
                <a16:creationId xmlns:a16="http://schemas.microsoft.com/office/drawing/2014/main" id="{9C02366C-3A2B-4ADA-A785-D021CCABAEEF}"/>
              </a:ext>
            </a:extLst>
          </p:cNvPr>
          <p:cNvGrpSpPr/>
          <p:nvPr/>
        </p:nvGrpSpPr>
        <p:grpSpPr>
          <a:xfrm>
            <a:off x="5751640" y="3766885"/>
            <a:ext cx="2732716" cy="1150222"/>
            <a:chOff x="5751640" y="3766885"/>
            <a:chExt cx="2732716" cy="1150222"/>
          </a:xfrm>
        </p:grpSpPr>
        <p:sp>
          <p:nvSpPr>
            <p:cNvPr id="64" name="Oval 63"/>
            <p:cNvSpPr>
              <a:spLocks noChangeAspect="1"/>
            </p:cNvSpPr>
            <p:nvPr/>
          </p:nvSpPr>
          <p:spPr>
            <a:xfrm>
              <a:off x="5751640" y="3766885"/>
              <a:ext cx="53993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n-ea"/>
                  <a:cs typeface="+mn-ea"/>
                </a:rPr>
                <a:t>1</a:t>
              </a:r>
            </a:p>
          </p:txBody>
        </p:sp>
        <mc:AlternateContent xmlns:mc="http://schemas.openxmlformats.org/markup-compatibility/2006">
          <mc:Choice xmlns:a14="http://schemas.microsoft.com/office/drawing/2010/main" Requires="a14">
            <p:sp>
              <p:nvSpPr>
                <p:cNvPr id="65" name="Text Placeholder 32"/>
                <p:cNvSpPr txBox="1"/>
                <p:nvPr/>
              </p:nvSpPr>
              <p:spPr>
                <a:xfrm>
                  <a:off x="6449727" y="4015343"/>
                  <a:ext cx="2034629" cy="90176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ea"/>
                      <a:cs typeface="+mn-ea"/>
                    </a:rPr>
                    <a:t>按照课上的</a:t>
                  </a:r>
                  <a:endParaRPr lang="en-US" altLang="zh-CN" sz="1000" dirty="0">
                    <a:solidFill>
                      <a:srgbClr val="7F7F7F"/>
                    </a:solidFill>
                    <a:latin typeface="+mn-ea"/>
                    <a:cs typeface="+mn-ea"/>
                  </a:endParaRPr>
                </a:p>
                <a:p>
                  <a:pPr marL="0" indent="0">
                    <a:lnSpc>
                      <a:spcPct val="130000"/>
                    </a:lnSpc>
                    <a:spcBef>
                      <a:spcPts val="0"/>
                    </a:spcBef>
                    <a:buNone/>
                  </a:pPr>
                  <a14:m>
                    <m:oMathPara xmlns:m="http://schemas.openxmlformats.org/officeDocument/2006/math">
                      <m:oMathParaPr>
                        <m:jc m:val="centerGroup"/>
                      </m:oMathParaPr>
                      <m:oMath xmlns:m="http://schemas.openxmlformats.org/officeDocument/2006/math">
                        <m:sSup>
                          <m:sSupPr>
                            <m:ctrlPr>
                              <a:rPr lang="en-US" altLang="zh-CN" sz="1000" i="1" dirty="0" smtClean="0">
                                <a:solidFill>
                                  <a:srgbClr val="7F7F7F"/>
                                </a:solidFill>
                                <a:latin typeface="Cambria Math" panose="02040503050406030204" pitchFamily="18" charset="0"/>
                                <a:cs typeface="+mn-ea"/>
                              </a:rPr>
                            </m:ctrlPr>
                          </m:sSupPr>
                          <m:e>
                            <m:r>
                              <a:rPr lang="zh-CN" altLang="en-US" sz="1000" i="1" dirty="0">
                                <a:solidFill>
                                  <a:srgbClr val="7F7F7F"/>
                                </a:solidFill>
                                <a:latin typeface="Cambria Math" panose="02040503050406030204" pitchFamily="18" charset="0"/>
                                <a:cs typeface="+mn-ea"/>
                              </a:rPr>
                              <m:t>𝐾</m:t>
                            </m:r>
                          </m:e>
                          <m:sup>
                            <m:r>
                              <a:rPr lang="en-US" altLang="zh-CN" sz="1000" i="0" dirty="0">
                                <a:solidFill>
                                  <a:srgbClr val="7F7F7F"/>
                                </a:solidFill>
                                <a:latin typeface="Cambria Math" panose="02040503050406030204" pitchFamily="18" charset="0"/>
                                <a:cs typeface="+mn-ea"/>
                              </a:rPr>
                              <m:t>ⅇ</m:t>
                            </m:r>
                          </m:sup>
                        </m:sSup>
                        <m:r>
                          <a:rPr lang="en-US" altLang="zh-CN" sz="1000" i="0" dirty="0">
                            <a:solidFill>
                              <a:srgbClr val="7F7F7F"/>
                            </a:solidFill>
                            <a:latin typeface="Cambria Math" panose="02040503050406030204" pitchFamily="18" charset="0"/>
                            <a:cs typeface="+mn-ea"/>
                          </a:rPr>
                          <m:t>=</m:t>
                        </m:r>
                        <m:sSup>
                          <m:sSupPr>
                            <m:ctrlPr>
                              <a:rPr lang="en-US" altLang="zh-CN" sz="1000" i="1" dirty="0">
                                <a:solidFill>
                                  <a:srgbClr val="7F7F7F"/>
                                </a:solidFill>
                                <a:latin typeface="Cambria Math" panose="02040503050406030204" pitchFamily="18" charset="0"/>
                                <a:cs typeface="+mn-ea"/>
                              </a:rPr>
                            </m:ctrlPr>
                          </m:sSupPr>
                          <m:e>
                            <m:r>
                              <a:rPr lang="zh-CN" altLang="en-US" sz="1000" i="1" dirty="0">
                                <a:solidFill>
                                  <a:srgbClr val="7F7F7F"/>
                                </a:solidFill>
                                <a:latin typeface="Cambria Math" panose="02040503050406030204" pitchFamily="18" charset="0"/>
                                <a:cs typeface="+mn-ea"/>
                              </a:rPr>
                              <m:t>𝑀</m:t>
                            </m:r>
                          </m:e>
                          <m:sup>
                            <m:sSup>
                              <m:sSupPr>
                                <m:ctrlPr>
                                  <a:rPr lang="en-US" altLang="zh-CN" sz="1000" i="1" dirty="0">
                                    <a:solidFill>
                                      <a:srgbClr val="7F7F7F"/>
                                    </a:solidFill>
                                    <a:latin typeface="Cambria Math" panose="02040503050406030204" pitchFamily="18" charset="0"/>
                                    <a:cs typeface="+mn-ea"/>
                                  </a:rPr>
                                </m:ctrlPr>
                              </m:sSupPr>
                              <m:e>
                                <m:r>
                                  <a:rPr lang="zh-CN" altLang="en-US" sz="1000" i="1" dirty="0">
                                    <a:solidFill>
                                      <a:srgbClr val="7F7F7F"/>
                                    </a:solidFill>
                                    <a:latin typeface="Cambria Math" panose="02040503050406030204" pitchFamily="18" charset="0"/>
                                    <a:cs typeface="+mn-ea"/>
                                  </a:rPr>
                                  <m:t>𝑇</m:t>
                                </m:r>
                              </m:e>
                              <m:sup>
                                <m:r>
                                  <a:rPr lang="en-US" altLang="zh-CN" sz="1000" i="0" dirty="0">
                                    <a:solidFill>
                                      <a:srgbClr val="7F7F7F"/>
                                    </a:solidFill>
                                    <a:latin typeface="Cambria Math" panose="02040503050406030204" pitchFamily="18" charset="0"/>
                                    <a:cs typeface="+mn-ea"/>
                                  </a:rPr>
                                  <m:t>−1</m:t>
                                </m:r>
                              </m:sup>
                            </m:sSup>
                          </m:sup>
                        </m:sSup>
                        <m:nary>
                          <m:naryPr>
                            <m:grow m:val="on"/>
                            <m:subHide m:val="on"/>
                            <m:supHide m:val="on"/>
                            <m:ctrlPr>
                              <a:rPr lang="en-US" altLang="zh-CN" sz="1000" i="1" dirty="0">
                                <a:solidFill>
                                  <a:srgbClr val="7F7F7F"/>
                                </a:solidFill>
                                <a:latin typeface="Cambria Math" panose="02040503050406030204" pitchFamily="18" charset="0"/>
                                <a:cs typeface="+mn-ea"/>
                              </a:rPr>
                            </m:ctrlPr>
                          </m:naryPr>
                          <m:sub/>
                          <m:sup/>
                          <m:e>
                            <m:sSup>
                              <m:sSupPr>
                                <m:ctrlPr>
                                  <a:rPr lang="en-US" altLang="zh-CN" sz="1000" i="1" dirty="0">
                                    <a:solidFill>
                                      <a:srgbClr val="7F7F7F"/>
                                    </a:solidFill>
                                    <a:latin typeface="Cambria Math" panose="02040503050406030204" pitchFamily="18" charset="0"/>
                                    <a:cs typeface="+mn-ea"/>
                                  </a:rPr>
                                </m:ctrlPr>
                              </m:sSupPr>
                              <m:e>
                                <m:r>
                                  <a:rPr lang="zh-CN" altLang="en-US" sz="1000" i="1" dirty="0">
                                    <a:solidFill>
                                      <a:srgbClr val="7F7F7F"/>
                                    </a:solidFill>
                                    <a:latin typeface="Cambria Math" panose="02040503050406030204" pitchFamily="18" charset="0"/>
                                    <a:cs typeface="+mn-ea"/>
                                  </a:rPr>
                                  <m:t>𝑄</m:t>
                                </m:r>
                              </m:e>
                              <m:sup>
                                <m:r>
                                  <a:rPr lang="zh-CN" altLang="en-US" sz="1000" i="1" dirty="0">
                                    <a:solidFill>
                                      <a:srgbClr val="7F7F7F"/>
                                    </a:solidFill>
                                    <a:latin typeface="Cambria Math" panose="02040503050406030204" pitchFamily="18" charset="0"/>
                                    <a:cs typeface="+mn-ea"/>
                                  </a:rPr>
                                  <m:t>𝑇</m:t>
                                </m:r>
                              </m:sup>
                            </m:sSup>
                            <m:r>
                              <a:rPr lang="zh-CN" altLang="en-US" sz="1000" i="1" dirty="0">
                                <a:solidFill>
                                  <a:srgbClr val="7F7F7F"/>
                                </a:solidFill>
                                <a:latin typeface="Cambria Math" panose="02040503050406030204" pitchFamily="18" charset="0"/>
                                <a:cs typeface="+mn-ea"/>
                              </a:rPr>
                              <m:t>𝐷𝑄</m:t>
                            </m:r>
                            <m:r>
                              <a:rPr lang="en-US" altLang="zh-CN" sz="1000" i="0" dirty="0">
                                <a:solidFill>
                                  <a:srgbClr val="7F7F7F"/>
                                </a:solidFill>
                                <a:latin typeface="Cambria Math" panose="02040503050406030204" pitchFamily="18" charset="0"/>
                                <a:cs typeface="+mn-ea"/>
                              </a:rPr>
                              <m:t>ⅆ</m:t>
                            </m:r>
                            <m:r>
                              <a:rPr lang="zh-CN" altLang="en-US" sz="1000" i="1" dirty="0">
                                <a:solidFill>
                                  <a:srgbClr val="7F7F7F"/>
                                </a:solidFill>
                                <a:latin typeface="Cambria Math" panose="02040503050406030204" pitchFamily="18" charset="0"/>
                                <a:cs typeface="+mn-ea"/>
                              </a:rPr>
                              <m:t>𝑥</m:t>
                            </m:r>
                            <m:r>
                              <a:rPr lang="en-US" altLang="zh-CN" sz="1000" i="0" dirty="0">
                                <a:solidFill>
                                  <a:srgbClr val="7F7F7F"/>
                                </a:solidFill>
                                <a:latin typeface="Cambria Math" panose="02040503050406030204" pitchFamily="18" charset="0"/>
                                <a:cs typeface="+mn-ea"/>
                              </a:rPr>
                              <m:t>ⅆ</m:t>
                            </m:r>
                            <m:r>
                              <a:rPr lang="zh-CN" altLang="en-US" sz="1000" i="1" dirty="0">
                                <a:solidFill>
                                  <a:srgbClr val="7F7F7F"/>
                                </a:solidFill>
                                <a:latin typeface="Cambria Math" panose="02040503050406030204" pitchFamily="18" charset="0"/>
                                <a:cs typeface="+mn-ea"/>
                              </a:rPr>
                              <m:t>𝑦</m:t>
                            </m:r>
                          </m:e>
                        </m:nary>
                        <m:r>
                          <a:rPr lang="zh-CN" altLang="en-US" sz="1000" i="1" dirty="0">
                            <a:solidFill>
                              <a:srgbClr val="7F7F7F"/>
                            </a:solidFill>
                            <a:latin typeface="Cambria Math" panose="02040503050406030204" pitchFamily="18" charset="0"/>
                            <a:cs typeface="+mn-ea"/>
                          </a:rPr>
                          <m:t>𝑀</m:t>
                        </m:r>
                      </m:oMath>
                    </m:oMathPara>
                  </a14:m>
                  <a:endParaRPr lang="en-US" sz="1000" dirty="0">
                    <a:solidFill>
                      <a:srgbClr val="7F7F7F"/>
                    </a:solidFill>
                    <a:latin typeface="+mn-ea"/>
                    <a:cs typeface="+mn-ea"/>
                  </a:endParaRPr>
                </a:p>
                <a:p>
                  <a:pPr marL="0" indent="0">
                    <a:lnSpc>
                      <a:spcPct val="130000"/>
                    </a:lnSpc>
                    <a:spcBef>
                      <a:spcPts val="0"/>
                    </a:spcBef>
                    <a:buNone/>
                  </a:pPr>
                  <a:r>
                    <a:rPr lang="zh-CN" altLang="en-US" sz="1000" dirty="0">
                      <a:solidFill>
                        <a:srgbClr val="7F7F7F"/>
                      </a:solidFill>
                      <a:latin typeface="+mn-ea"/>
                      <a:cs typeface="+mn-ea"/>
                    </a:rPr>
                    <a:t>编写，由于发现求逆的解析式计算量过大，采用数值求逆的方法。</a:t>
                  </a:r>
                  <a:endParaRPr lang="en-US" sz="1000" dirty="0">
                    <a:solidFill>
                      <a:srgbClr val="7F7F7F"/>
                    </a:solidFill>
                    <a:latin typeface="+mn-ea"/>
                    <a:cs typeface="+mn-ea"/>
                  </a:endParaRPr>
                </a:p>
              </p:txBody>
            </p:sp>
          </mc:Choice>
          <mc:Fallback>
            <p:sp>
              <p:nvSpPr>
                <p:cNvPr id="65" name="Text Placeholder 32"/>
                <p:cNvSpPr txBox="1">
                  <a:spLocks noRot="1" noChangeAspect="1" noMove="1" noResize="1" noEditPoints="1" noAdjustHandles="1" noChangeArrowheads="1" noChangeShapeType="1" noTextEdit="1"/>
                </p:cNvSpPr>
                <p:nvPr/>
              </p:nvSpPr>
              <p:spPr>
                <a:xfrm>
                  <a:off x="6449727" y="4015343"/>
                  <a:ext cx="2034629" cy="901764"/>
                </a:xfrm>
                <a:prstGeom prst="rect">
                  <a:avLst/>
                </a:prstGeom>
                <a:blipFill>
                  <a:blip r:embed="rId3"/>
                  <a:stretch>
                    <a:fillRect l="-3892" t="-44595" r="-3892" b="-73649"/>
                  </a:stretch>
                </a:blipFill>
              </p:spPr>
              <p:txBody>
                <a:bodyPr/>
                <a:lstStyle/>
                <a:p>
                  <a:r>
                    <a:rPr lang="zh-CN" altLang="en-US">
                      <a:noFill/>
                    </a:rPr>
                    <a:t> </a:t>
                  </a:r>
                </a:p>
              </p:txBody>
            </p:sp>
          </mc:Fallback>
        </mc:AlternateContent>
        <p:sp>
          <p:nvSpPr>
            <p:cNvPr id="66" name="Text Placeholder 33"/>
            <p:cNvSpPr txBox="1"/>
            <p:nvPr/>
          </p:nvSpPr>
          <p:spPr>
            <a:xfrm>
              <a:off x="6449727" y="3766885"/>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算法一</a:t>
              </a:r>
              <a:endParaRPr lang="en-AU" sz="1200" b="1" dirty="0">
                <a:solidFill>
                  <a:schemeClr val="accent5"/>
                </a:solidFill>
                <a:latin typeface="+mn-ea"/>
                <a:cs typeface="+mn-ea"/>
              </a:endParaRPr>
            </a:p>
          </p:txBody>
        </p:sp>
      </p:grpSp>
      <p:grpSp>
        <p:nvGrpSpPr>
          <p:cNvPr id="5" name="组合 4">
            <a:extLst>
              <a:ext uri="{FF2B5EF4-FFF2-40B4-BE49-F238E27FC236}">
                <a16:creationId xmlns:a16="http://schemas.microsoft.com/office/drawing/2014/main" id="{7C8230D6-B9CD-4032-BAE9-8C55AC2336B8}"/>
              </a:ext>
            </a:extLst>
          </p:cNvPr>
          <p:cNvGrpSpPr/>
          <p:nvPr/>
        </p:nvGrpSpPr>
        <p:grpSpPr>
          <a:xfrm>
            <a:off x="5751640" y="5173959"/>
            <a:ext cx="2121001" cy="1166551"/>
            <a:chOff x="5751640" y="5173959"/>
            <a:chExt cx="2121001" cy="1166551"/>
          </a:xfrm>
        </p:grpSpPr>
        <p:sp>
          <p:nvSpPr>
            <p:cNvPr id="67" name="Oval 66"/>
            <p:cNvSpPr>
              <a:spLocks noChangeAspect="1"/>
            </p:cNvSpPr>
            <p:nvPr/>
          </p:nvSpPr>
          <p:spPr>
            <a:xfrm>
              <a:off x="5751640" y="5173959"/>
              <a:ext cx="53993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3</a:t>
              </a:r>
              <a:endParaRPr lang="en-US" sz="1600" dirty="0">
                <a:solidFill>
                  <a:schemeClr val="bg1"/>
                </a:solidFill>
                <a:latin typeface="+mn-ea"/>
                <a:cs typeface="+mn-ea"/>
              </a:endParaRPr>
            </a:p>
          </p:txBody>
        </p:sp>
        <p:sp>
          <p:nvSpPr>
            <p:cNvPr id="68" name="Text Placeholder 32"/>
            <p:cNvSpPr txBox="1"/>
            <p:nvPr/>
          </p:nvSpPr>
          <p:spPr>
            <a:xfrm>
              <a:off x="6463651" y="5520754"/>
              <a:ext cx="1408990" cy="81975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ea"/>
                  <a:cs typeface="+mn-ea"/>
                </a:rPr>
                <a:t>发现算法二对某些特定的四边形单元无法正确计算。</a:t>
              </a:r>
              <a:endParaRPr lang="en-US" altLang="zh-CN" sz="1000" dirty="0">
                <a:solidFill>
                  <a:srgbClr val="7F7F7F"/>
                </a:solidFill>
                <a:latin typeface="+mn-ea"/>
                <a:cs typeface="+mn-ea"/>
              </a:endParaRPr>
            </a:p>
            <a:p>
              <a:pPr marL="0" indent="0">
                <a:lnSpc>
                  <a:spcPct val="130000"/>
                </a:lnSpc>
                <a:spcBef>
                  <a:spcPts val="0"/>
                </a:spcBef>
                <a:buNone/>
              </a:pPr>
              <a:r>
                <a:rPr lang="zh-CN" altLang="en-US" sz="1000" dirty="0">
                  <a:solidFill>
                    <a:srgbClr val="7F7F7F"/>
                  </a:solidFill>
                  <a:latin typeface="+mn-ea"/>
                  <a:cs typeface="+mn-ea"/>
                </a:rPr>
                <a:t>所以更换了解析表达式，仍然以矩形单元为主。</a:t>
              </a:r>
              <a:endParaRPr lang="en-US" sz="1000" dirty="0">
                <a:solidFill>
                  <a:srgbClr val="7F7F7F"/>
                </a:solidFill>
                <a:latin typeface="+mn-ea"/>
                <a:cs typeface="+mn-ea"/>
              </a:endParaRPr>
            </a:p>
          </p:txBody>
        </p:sp>
        <p:sp>
          <p:nvSpPr>
            <p:cNvPr id="69" name="Text Placeholder 33"/>
            <p:cNvSpPr txBox="1"/>
            <p:nvPr/>
          </p:nvSpPr>
          <p:spPr>
            <a:xfrm>
              <a:off x="6449727" y="5209341"/>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算法三</a:t>
              </a:r>
              <a:endParaRPr lang="en-AU" sz="1200" b="1" dirty="0">
                <a:solidFill>
                  <a:schemeClr val="accent5"/>
                </a:solidFill>
                <a:latin typeface="+mn-ea"/>
                <a:cs typeface="+mn-ea"/>
              </a:endParaRPr>
            </a:p>
          </p:txBody>
        </p:sp>
      </p:grpSp>
      <p:grpSp>
        <p:nvGrpSpPr>
          <p:cNvPr id="4" name="组合 3">
            <a:extLst>
              <a:ext uri="{FF2B5EF4-FFF2-40B4-BE49-F238E27FC236}">
                <a16:creationId xmlns:a16="http://schemas.microsoft.com/office/drawing/2014/main" id="{702D5F86-7DE5-44B0-BFA0-0A8968503506}"/>
              </a:ext>
            </a:extLst>
          </p:cNvPr>
          <p:cNvGrpSpPr/>
          <p:nvPr/>
        </p:nvGrpSpPr>
        <p:grpSpPr>
          <a:xfrm>
            <a:off x="8299860" y="3766885"/>
            <a:ext cx="2121361" cy="1327629"/>
            <a:chOff x="8299860" y="3766885"/>
            <a:chExt cx="2121361" cy="1327629"/>
          </a:xfrm>
        </p:grpSpPr>
        <p:sp>
          <p:nvSpPr>
            <p:cNvPr id="70" name="Oval 69"/>
            <p:cNvSpPr>
              <a:spLocks noChangeAspect="1"/>
            </p:cNvSpPr>
            <p:nvPr/>
          </p:nvSpPr>
          <p:spPr>
            <a:xfrm>
              <a:off x="8299860" y="3766885"/>
              <a:ext cx="53993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2</a:t>
              </a:r>
              <a:endParaRPr lang="en-US" sz="1600" dirty="0">
                <a:solidFill>
                  <a:schemeClr val="bg1"/>
                </a:solidFill>
                <a:latin typeface="+mn-ea"/>
                <a:cs typeface="+mn-ea"/>
              </a:endParaRPr>
            </a:p>
          </p:txBody>
        </p:sp>
        <p:sp>
          <p:nvSpPr>
            <p:cNvPr id="71" name="Text Placeholder 32"/>
            <p:cNvSpPr txBox="1"/>
            <p:nvPr/>
          </p:nvSpPr>
          <p:spPr>
            <a:xfrm>
              <a:off x="9012231" y="4001344"/>
              <a:ext cx="1408990" cy="10931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ea"/>
                  <a:cs typeface="+mn-ea"/>
                </a:rPr>
                <a:t>能否避开求逆？能否适用于任意四边形单元？</a:t>
              </a:r>
              <a:endParaRPr lang="en-US" altLang="zh-CN" sz="1000" dirty="0">
                <a:solidFill>
                  <a:srgbClr val="7F7F7F"/>
                </a:solidFill>
                <a:latin typeface="+mn-ea"/>
                <a:cs typeface="+mn-ea"/>
              </a:endParaRPr>
            </a:p>
            <a:p>
              <a:pPr marL="0" indent="0">
                <a:lnSpc>
                  <a:spcPct val="130000"/>
                </a:lnSpc>
                <a:spcBef>
                  <a:spcPts val="0"/>
                </a:spcBef>
                <a:buNone/>
              </a:pPr>
              <a:r>
                <a:rPr lang="zh-CN" altLang="en-US" sz="1000" dirty="0">
                  <a:solidFill>
                    <a:srgbClr val="7F7F7F"/>
                  </a:solidFill>
                  <a:latin typeface="+mn-ea"/>
                  <a:cs typeface="+mn-ea"/>
                </a:rPr>
                <a:t>引入从物理空间到母空间的映射，</a:t>
              </a:r>
              <a:endParaRPr lang="en-US" altLang="zh-CN" sz="1000" dirty="0">
                <a:solidFill>
                  <a:srgbClr val="7F7F7F"/>
                </a:solidFill>
                <a:latin typeface="+mn-ea"/>
                <a:cs typeface="+mn-ea"/>
              </a:endParaRPr>
            </a:p>
            <a:p>
              <a:pPr marL="0" indent="0">
                <a:lnSpc>
                  <a:spcPct val="130000"/>
                </a:lnSpc>
                <a:spcBef>
                  <a:spcPts val="0"/>
                </a:spcBef>
                <a:buNone/>
              </a:pPr>
              <a:r>
                <a:rPr lang="zh-CN" altLang="en-US" sz="1000" dirty="0">
                  <a:solidFill>
                    <a:srgbClr val="7F7F7F"/>
                  </a:solidFill>
                  <a:latin typeface="+mn-ea"/>
                  <a:cs typeface="+mn-ea"/>
                </a:rPr>
                <a:t>引入矩阵“</a:t>
              </a:r>
              <a:r>
                <a:rPr lang="en-US" altLang="zh-CN" sz="1000" dirty="0">
                  <a:solidFill>
                    <a:srgbClr val="7F7F7F"/>
                  </a:solidFill>
                  <a:latin typeface="+mn-ea"/>
                  <a:cs typeface="+mn-ea"/>
                </a:rPr>
                <a:t>N”</a:t>
              </a:r>
              <a:r>
                <a:rPr lang="zh-CN" altLang="en-US" sz="1000" dirty="0">
                  <a:solidFill>
                    <a:srgbClr val="7F7F7F"/>
                  </a:solidFill>
                  <a:latin typeface="+mn-ea"/>
                  <a:cs typeface="+mn-ea"/>
                </a:rPr>
                <a:t>。</a:t>
              </a:r>
              <a:endParaRPr lang="en-US" sz="1000" dirty="0">
                <a:solidFill>
                  <a:srgbClr val="7F7F7F"/>
                </a:solidFill>
                <a:latin typeface="+mn-ea"/>
                <a:cs typeface="+mn-ea"/>
              </a:endParaRPr>
            </a:p>
          </p:txBody>
        </p:sp>
        <p:sp>
          <p:nvSpPr>
            <p:cNvPr id="72" name="Text Placeholder 33"/>
            <p:cNvSpPr txBox="1"/>
            <p:nvPr/>
          </p:nvSpPr>
          <p:spPr>
            <a:xfrm>
              <a:off x="8997947" y="3766885"/>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算法二</a:t>
              </a:r>
              <a:endParaRPr lang="en-AU" sz="1200" b="1" dirty="0">
                <a:solidFill>
                  <a:schemeClr val="accent5"/>
                </a:solidFill>
                <a:latin typeface="+mn-ea"/>
                <a:cs typeface="+mn-ea"/>
              </a:endParaRPr>
            </a:p>
          </p:txBody>
        </p:sp>
      </p:grpSp>
      <p:grpSp>
        <p:nvGrpSpPr>
          <p:cNvPr id="6" name="组合 5">
            <a:extLst>
              <a:ext uri="{FF2B5EF4-FFF2-40B4-BE49-F238E27FC236}">
                <a16:creationId xmlns:a16="http://schemas.microsoft.com/office/drawing/2014/main" id="{ABBADFFB-7A36-405A-A1A1-648C96D00A99}"/>
              </a:ext>
            </a:extLst>
          </p:cNvPr>
          <p:cNvGrpSpPr/>
          <p:nvPr/>
        </p:nvGrpSpPr>
        <p:grpSpPr>
          <a:xfrm>
            <a:off x="8295136" y="5169021"/>
            <a:ext cx="2131050" cy="1449357"/>
            <a:chOff x="8295136" y="5169021"/>
            <a:chExt cx="2131050" cy="1449357"/>
          </a:xfrm>
        </p:grpSpPr>
        <p:sp>
          <p:nvSpPr>
            <p:cNvPr id="73" name="Oval 72"/>
            <p:cNvSpPr>
              <a:spLocks noChangeAspect="1"/>
            </p:cNvSpPr>
            <p:nvPr/>
          </p:nvSpPr>
          <p:spPr>
            <a:xfrm>
              <a:off x="8295136" y="5169021"/>
              <a:ext cx="53993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4</a:t>
              </a:r>
              <a:endParaRPr lang="en-US" sz="1600" dirty="0">
                <a:solidFill>
                  <a:schemeClr val="bg1"/>
                </a:solidFill>
                <a:latin typeface="+mn-ea"/>
                <a:cs typeface="+mn-ea"/>
              </a:endParaRPr>
            </a:p>
          </p:txBody>
        </p:sp>
        <p:sp>
          <p:nvSpPr>
            <p:cNvPr id="74" name="Text Placeholder 32"/>
            <p:cNvSpPr txBox="1"/>
            <p:nvPr/>
          </p:nvSpPr>
          <p:spPr>
            <a:xfrm>
              <a:off x="9017196" y="5518932"/>
              <a:ext cx="1408990" cy="109944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000" dirty="0">
                  <a:solidFill>
                    <a:srgbClr val="7F7F7F"/>
                  </a:solidFill>
                  <a:latin typeface="+mn-ea"/>
                  <a:cs typeface="+mn-ea"/>
                </a:rPr>
                <a:t>为了和整体程序兼容，将自由度扩充为</a:t>
              </a:r>
              <a:r>
                <a:rPr lang="en-US" altLang="zh-CN" sz="1000" dirty="0">
                  <a:solidFill>
                    <a:srgbClr val="7F7F7F"/>
                  </a:solidFill>
                  <a:latin typeface="+mn-ea"/>
                  <a:cs typeface="+mn-ea"/>
                </a:rPr>
                <a:t>6</a:t>
              </a:r>
              <a:r>
                <a:rPr lang="zh-CN" altLang="en-US" sz="1000" dirty="0">
                  <a:solidFill>
                    <a:srgbClr val="7F7F7F"/>
                  </a:solidFill>
                  <a:latin typeface="+mn-ea"/>
                  <a:cs typeface="+mn-ea"/>
                </a:rPr>
                <a:t>个，即包含三个坐标自由度和三个转角自由度。</a:t>
              </a:r>
              <a:endParaRPr lang="en-US" altLang="zh-CN" sz="1000" dirty="0">
                <a:solidFill>
                  <a:srgbClr val="7F7F7F"/>
                </a:solidFill>
                <a:latin typeface="+mn-ea"/>
                <a:cs typeface="+mn-ea"/>
              </a:endParaRPr>
            </a:p>
            <a:p>
              <a:pPr marL="0" indent="0">
                <a:lnSpc>
                  <a:spcPct val="130000"/>
                </a:lnSpc>
                <a:spcBef>
                  <a:spcPts val="0"/>
                </a:spcBef>
                <a:buNone/>
              </a:pPr>
              <a:r>
                <a:rPr lang="zh-CN" altLang="en-US" sz="1000" dirty="0">
                  <a:solidFill>
                    <a:srgbClr val="7F7F7F"/>
                  </a:solidFill>
                  <a:latin typeface="+mn-ea"/>
                  <a:cs typeface="+mn-ea"/>
                </a:rPr>
                <a:t>默认后三个自由度锁定。</a:t>
              </a:r>
              <a:endParaRPr lang="en-US" sz="1000" dirty="0">
                <a:solidFill>
                  <a:srgbClr val="7F7F7F"/>
                </a:solidFill>
                <a:latin typeface="+mn-ea"/>
                <a:cs typeface="+mn-ea"/>
              </a:endParaRPr>
            </a:p>
          </p:txBody>
        </p:sp>
        <p:sp>
          <p:nvSpPr>
            <p:cNvPr id="75" name="Text Placeholder 33"/>
            <p:cNvSpPr txBox="1"/>
            <p:nvPr/>
          </p:nvSpPr>
          <p:spPr>
            <a:xfrm>
              <a:off x="9007266" y="5209341"/>
              <a:ext cx="1418920"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自由度修改与整合</a:t>
              </a:r>
              <a:endParaRPr lang="en-AU" sz="1200" b="1" dirty="0">
                <a:solidFill>
                  <a:schemeClr val="accent5"/>
                </a:solidFill>
                <a:latin typeface="+mn-ea"/>
                <a:cs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6"/>
          <p:cNvSpPr>
            <a:spLocks noChangeArrowheads="1"/>
          </p:cNvSpPr>
          <p:nvPr/>
        </p:nvSpPr>
        <p:spPr bwMode="auto">
          <a:xfrm>
            <a:off x="1531624" y="5459046"/>
            <a:ext cx="2306924" cy="68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6" rIns="91412" bIns="45706">
            <a:spAutoFit/>
          </a:bodyPr>
          <a:lstStyle/>
          <a:p>
            <a:pPr>
              <a:lnSpc>
                <a:spcPct val="12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加入了“</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Inverse Matrix</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”函数，采用主元的高斯迭代法，来求矩阵的逆。</a:t>
            </a:r>
          </a:p>
        </p:txBody>
      </p:sp>
      <p:sp>
        <p:nvSpPr>
          <p:cNvPr id="42" name="TextBox 41"/>
          <p:cNvSpPr txBox="1">
            <a:spLocks noChangeArrowheads="1"/>
          </p:cNvSpPr>
          <p:nvPr/>
        </p:nvSpPr>
        <p:spPr bwMode="auto">
          <a:xfrm>
            <a:off x="2226644" y="5115873"/>
            <a:ext cx="761690" cy="32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6" rIns="91412" bIns="45706">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算法一</a:t>
            </a:r>
          </a:p>
        </p:txBody>
      </p:sp>
      <mc:AlternateContent xmlns:mc="http://schemas.openxmlformats.org/markup-compatibility/2006" xmlns:a14="http://schemas.microsoft.com/office/drawing/2010/main">
        <mc:Choice Requires="a14">
          <p:sp>
            <p:nvSpPr>
              <p:cNvPr id="45" name="Rectangle 32"/>
              <p:cNvSpPr>
                <a:spLocks noChangeArrowheads="1"/>
              </p:cNvSpPr>
              <p:nvPr/>
            </p:nvSpPr>
            <p:spPr bwMode="auto">
              <a:xfrm>
                <a:off x="4950174" y="5439010"/>
                <a:ext cx="2305571" cy="7163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12" tIns="45706" rIns="91412" bIns="45706">
                <a:spAutoFit/>
              </a:bodyPr>
              <a:lstStyle/>
              <a:p>
                <a:pPr>
                  <a:lnSpc>
                    <a:spcPct val="12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引入了</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N</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矩阵，采用</a:t>
                </a:r>
                <a14:m>
                  <m:oMath xmlns:m="http://schemas.openxmlformats.org/officeDocument/2006/math">
                    <m:sSup>
                      <m:sSupPr>
                        <m:ctrlPr>
                          <a:rPr lang="zh-CN" altLang="en-US" sz="1100" i="1" dirty="0" smtClean="0">
                            <a:solidFill>
                              <a:schemeClr val="tx1">
                                <a:lumMod val="65000"/>
                                <a:lumOff val="35000"/>
                              </a:schemeClr>
                            </a:solidFill>
                            <a:latin typeface="Cambria Math" panose="02040503050406030204" pitchFamily="18" charset="0"/>
                          </a:rPr>
                        </m:ctrlPr>
                      </m:sSupPr>
                      <m:e>
                        <m:r>
                          <a:rPr lang="zh-CN" altLang="en-US" sz="1100" i="1" dirty="0">
                            <a:solidFill>
                              <a:schemeClr val="tx1">
                                <a:lumMod val="65000"/>
                                <a:lumOff val="35000"/>
                              </a:schemeClr>
                            </a:solidFill>
                            <a:latin typeface="Cambria Math" panose="02040503050406030204" pitchFamily="18" charset="0"/>
                          </a:rPr>
                          <m:t>𝐾</m:t>
                        </m:r>
                      </m:e>
                      <m:sup>
                        <m:r>
                          <a:rPr lang="zh-CN" altLang="en-US" sz="1100" i="0" dirty="0">
                            <a:solidFill>
                              <a:schemeClr val="tx1">
                                <a:lumMod val="65000"/>
                                <a:lumOff val="35000"/>
                              </a:schemeClr>
                            </a:solidFill>
                            <a:latin typeface="Cambria Math" panose="02040503050406030204" pitchFamily="18" charset="0"/>
                          </a:rPr>
                          <m:t>ⅇ</m:t>
                        </m:r>
                      </m:sup>
                    </m:sSup>
                    <m:r>
                      <a:rPr lang="zh-CN" altLang="en-US" sz="1100" i="0" dirty="0">
                        <a:solidFill>
                          <a:schemeClr val="tx1">
                            <a:lumMod val="65000"/>
                            <a:lumOff val="35000"/>
                          </a:schemeClr>
                        </a:solidFill>
                        <a:latin typeface="Cambria Math" panose="02040503050406030204" pitchFamily="18" charset="0"/>
                      </a:rPr>
                      <m:t>=</m:t>
                    </m:r>
                    <m:nary>
                      <m:naryPr>
                        <m:grow m:val="on"/>
                        <m:subHide m:val="on"/>
                        <m:supHide m:val="on"/>
                        <m:ctrlPr>
                          <a:rPr lang="zh-CN" altLang="en-US" sz="1100" i="1" dirty="0">
                            <a:solidFill>
                              <a:schemeClr val="tx1">
                                <a:lumMod val="65000"/>
                                <a:lumOff val="35000"/>
                              </a:schemeClr>
                            </a:solidFill>
                            <a:latin typeface="Cambria Math" panose="02040503050406030204" pitchFamily="18" charset="0"/>
                          </a:rPr>
                        </m:ctrlPr>
                      </m:naryPr>
                      <m:sub/>
                      <m:sup/>
                      <m:e>
                        <m:sSup>
                          <m:sSupPr>
                            <m:ctrlPr>
                              <a:rPr lang="zh-CN" altLang="en-US" sz="1100" i="1" dirty="0">
                                <a:solidFill>
                                  <a:schemeClr val="tx1">
                                    <a:lumMod val="65000"/>
                                    <a:lumOff val="35000"/>
                                  </a:schemeClr>
                                </a:solidFill>
                                <a:latin typeface="Cambria Math" panose="02040503050406030204" pitchFamily="18" charset="0"/>
                              </a:rPr>
                            </m:ctrlPr>
                          </m:sSupPr>
                          <m:e>
                            <m:r>
                              <a:rPr lang="zh-CN" altLang="en-US" sz="1100" i="1" dirty="0">
                                <a:solidFill>
                                  <a:schemeClr val="tx1">
                                    <a:lumMod val="65000"/>
                                    <a:lumOff val="35000"/>
                                  </a:schemeClr>
                                </a:solidFill>
                                <a:latin typeface="Cambria Math" panose="02040503050406030204" pitchFamily="18" charset="0"/>
                              </a:rPr>
                              <m:t>𝐵</m:t>
                            </m:r>
                          </m:e>
                          <m:sup>
                            <m:r>
                              <a:rPr lang="zh-CN" altLang="en-US" sz="1100" i="1" dirty="0">
                                <a:solidFill>
                                  <a:schemeClr val="tx1">
                                    <a:lumMod val="65000"/>
                                    <a:lumOff val="35000"/>
                                  </a:schemeClr>
                                </a:solidFill>
                                <a:latin typeface="Cambria Math" panose="02040503050406030204" pitchFamily="18" charset="0"/>
                              </a:rPr>
                              <m:t>𝑇</m:t>
                            </m:r>
                          </m:sup>
                        </m:sSup>
                      </m:e>
                    </m:nary>
                    <m:r>
                      <a:rPr lang="zh-CN" altLang="en-US" sz="1100" i="1" dirty="0">
                        <a:solidFill>
                          <a:schemeClr val="tx1">
                            <a:lumMod val="65000"/>
                            <a:lumOff val="35000"/>
                          </a:schemeClr>
                        </a:solidFill>
                        <a:latin typeface="Cambria Math" panose="02040503050406030204" pitchFamily="18" charset="0"/>
                      </a:rPr>
                      <m:t>𝐷𝐵</m:t>
                    </m:r>
                  </m:oMath>
                </a14:m>
                <a:endParaRPr lang="en-US" altLang="zh-CN" sz="1100" dirty="0">
                  <a:solidFill>
                    <a:schemeClr val="tx1">
                      <a:lumMod val="65000"/>
                      <a:lumOff val="35000"/>
                    </a:schemeClr>
                  </a:solidFill>
                  <a:latin typeface="微软雅黑" panose="020B0503020204020204" pitchFamily="34" charset="-122"/>
                </a:endParaRPr>
              </a:p>
              <a:p>
                <a:pPr>
                  <a:lnSpc>
                    <a:spcPct val="12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的方式来计算单元刚度阵，避免求逆，得出解析表达式。</a:t>
                </a:r>
              </a:p>
            </p:txBody>
          </p:sp>
        </mc:Choice>
        <mc:Fallback xmlns="">
          <p:sp>
            <p:nvSpPr>
              <p:cNvPr id="45" name="Rectangle 32"/>
              <p:cNvSpPr>
                <a:spLocks noRot="1" noChangeAspect="1" noMove="1" noResize="1" noEditPoints="1" noAdjustHandles="1" noChangeArrowheads="1" noChangeShapeType="1" noTextEdit="1"/>
              </p:cNvSpPr>
              <p:nvPr/>
            </p:nvSpPr>
            <p:spPr bwMode="auto">
              <a:xfrm>
                <a:off x="4950174" y="5439010"/>
                <a:ext cx="2305571" cy="716322"/>
              </a:xfrm>
              <a:prstGeom prst="rect">
                <a:avLst/>
              </a:prstGeom>
              <a:blipFill>
                <a:blip r:embed="rId3"/>
                <a:stretch>
                  <a:fillRect t="-39831" b="-93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6" name="TextBox 45"/>
          <p:cNvSpPr txBox="1">
            <a:spLocks noChangeArrowheads="1"/>
          </p:cNvSpPr>
          <p:nvPr/>
        </p:nvSpPr>
        <p:spPr bwMode="auto">
          <a:xfrm>
            <a:off x="5727859" y="5158775"/>
            <a:ext cx="761690" cy="32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6" rIns="91412" bIns="45706">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算法二</a:t>
            </a:r>
          </a:p>
        </p:txBody>
      </p:sp>
      <p:sp>
        <p:nvSpPr>
          <p:cNvPr id="48" name="Rectangle 35"/>
          <p:cNvSpPr>
            <a:spLocks noChangeArrowheads="1"/>
          </p:cNvSpPr>
          <p:nvPr/>
        </p:nvSpPr>
        <p:spPr bwMode="auto">
          <a:xfrm>
            <a:off x="8672269" y="5550997"/>
            <a:ext cx="2306028" cy="68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2" tIns="45706" rIns="91412" bIns="45706">
            <a:spAutoFit/>
          </a:bodyPr>
          <a:lstStyle/>
          <a:p>
            <a:pPr>
              <a:lnSpc>
                <a:spcPct val="12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基本思路与算法二相同，但是单元自由度数改为</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24</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eelawadee" panose="020B0502040204020203" pitchFamily="34" charset="-34"/>
              </a:rPr>
              <a:t>，并且不再要求对任意四边形均适用。</a:t>
            </a:r>
          </a:p>
        </p:txBody>
      </p:sp>
      <p:sp>
        <p:nvSpPr>
          <p:cNvPr id="49" name="TextBox 48"/>
          <p:cNvSpPr txBox="1">
            <a:spLocks noChangeArrowheads="1"/>
          </p:cNvSpPr>
          <p:nvPr/>
        </p:nvSpPr>
        <p:spPr bwMode="auto">
          <a:xfrm>
            <a:off x="9206817" y="5115873"/>
            <a:ext cx="761690" cy="32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2" tIns="45706" rIns="91412" bIns="45706">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算法三</a:t>
            </a:r>
          </a:p>
        </p:txBody>
      </p:sp>
      <p:sp>
        <p:nvSpPr>
          <p:cNvPr id="53" name="标题 52"/>
          <p:cNvSpPr>
            <a:spLocks noGrp="1"/>
          </p:cNvSpPr>
          <p:nvPr>
            <p:ph type="title"/>
          </p:nvPr>
        </p:nvSpPr>
        <p:spPr/>
        <p:txBody>
          <a:bodyPr/>
          <a:lstStyle/>
          <a:p>
            <a:r>
              <a:rPr lang="en-US" altLang="zh-CN" dirty="0">
                <a:cs typeface="+mn-ea"/>
              </a:rPr>
              <a:t>STAPpp</a:t>
            </a:r>
            <a:r>
              <a:rPr lang="zh-CN" altLang="en-US" dirty="0">
                <a:cs typeface="+mn-ea"/>
              </a:rPr>
              <a:t>程序</a:t>
            </a:r>
            <a:r>
              <a:rPr lang="en-US" altLang="zh-CN" dirty="0">
                <a:cs typeface="+mn-ea"/>
              </a:rPr>
              <a:t>——Plate </a:t>
            </a:r>
            <a:r>
              <a:rPr lang="zh-CN" altLang="en-US" dirty="0">
                <a:cs typeface="+mn-ea"/>
              </a:rPr>
              <a:t>单元</a:t>
            </a:r>
            <a:r>
              <a:rPr lang="en-US" altLang="zh-CN" dirty="0">
                <a:cs typeface="+mn-ea"/>
              </a:rPr>
              <a:t>-</a:t>
            </a:r>
            <a:r>
              <a:rPr lang="zh-CN" altLang="en-US" sz="2000" dirty="0">
                <a:cs typeface="+mn-ea"/>
              </a:rPr>
              <a:t>实现细节</a:t>
            </a:r>
            <a:endParaRPr lang="zh-CN" altLang="en-US" dirty="0"/>
          </a:p>
        </p:txBody>
      </p:sp>
      <p:grpSp>
        <p:nvGrpSpPr>
          <p:cNvPr id="58" name="组合 57">
            <a:extLst>
              <a:ext uri="{FF2B5EF4-FFF2-40B4-BE49-F238E27FC236}">
                <a16:creationId xmlns:a16="http://schemas.microsoft.com/office/drawing/2014/main" id="{D2C8BBE5-E8B7-43AB-83F8-479C51081196}"/>
              </a:ext>
            </a:extLst>
          </p:cNvPr>
          <p:cNvGrpSpPr/>
          <p:nvPr/>
        </p:nvGrpSpPr>
        <p:grpSpPr>
          <a:xfrm>
            <a:off x="4717778" y="1177358"/>
            <a:ext cx="2770361" cy="3760787"/>
            <a:chOff x="1885730" y="1308327"/>
            <a:chExt cx="2523334" cy="3760787"/>
          </a:xfrm>
        </p:grpSpPr>
        <p:grpSp>
          <p:nvGrpSpPr>
            <p:cNvPr id="2" name="Group 22"/>
            <p:cNvGrpSpPr/>
            <p:nvPr/>
          </p:nvGrpSpPr>
          <p:grpSpPr bwMode="auto">
            <a:xfrm>
              <a:off x="1885730" y="1308327"/>
              <a:ext cx="2523334" cy="3760787"/>
              <a:chOff x="8099434" y="2121218"/>
              <a:chExt cx="1322388" cy="1878013"/>
            </a:xfrm>
          </p:grpSpPr>
          <p:sp>
            <p:nvSpPr>
              <p:cNvPr id="3" name="Freeform 33"/>
              <p:cNvSpPr/>
              <p:nvPr/>
            </p:nvSpPr>
            <p:spPr bwMode="auto">
              <a:xfrm>
                <a:off x="8099434" y="2121218"/>
                <a:ext cx="1322388" cy="1878013"/>
              </a:xfrm>
              <a:custGeom>
                <a:avLst/>
                <a:gdLst>
                  <a:gd name="T0" fmla="*/ 2096774607 w 834"/>
                  <a:gd name="T1" fmla="*/ 2147483647 h 1183"/>
                  <a:gd name="T2" fmla="*/ 1973583225 w 834"/>
                  <a:gd name="T3" fmla="*/ 2147483647 h 1183"/>
                  <a:gd name="T4" fmla="*/ 125706140 w 834"/>
                  <a:gd name="T5" fmla="*/ 2147483647 h 1183"/>
                  <a:gd name="T6" fmla="*/ 0 w 834"/>
                  <a:gd name="T7" fmla="*/ 2147483647 h 1183"/>
                  <a:gd name="T8" fmla="*/ 0 w 834"/>
                  <a:gd name="T9" fmla="*/ 123488483 h 1183"/>
                  <a:gd name="T10" fmla="*/ 125706140 w 834"/>
                  <a:gd name="T11" fmla="*/ 0 h 1183"/>
                  <a:gd name="T12" fmla="*/ 1973583225 w 834"/>
                  <a:gd name="T13" fmla="*/ 0 h 1183"/>
                  <a:gd name="T14" fmla="*/ 2096774607 w 834"/>
                  <a:gd name="T15" fmla="*/ 123488483 h 1183"/>
                  <a:gd name="T16" fmla="*/ 2096774607 w 834"/>
                  <a:gd name="T17" fmla="*/ 2147483647 h 1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 name="Freeform 34"/>
              <p:cNvSpPr/>
              <p:nvPr/>
            </p:nvSpPr>
            <p:spPr bwMode="auto">
              <a:xfrm>
                <a:off x="8107372" y="2127568"/>
                <a:ext cx="1308100" cy="1863725"/>
              </a:xfrm>
              <a:custGeom>
                <a:avLst/>
                <a:gdLst>
                  <a:gd name="T0" fmla="*/ 113132416 w 825"/>
                  <a:gd name="T1" fmla="*/ 2147483647 h 1174"/>
                  <a:gd name="T2" fmla="*/ 0 w 825"/>
                  <a:gd name="T3" fmla="*/ 2147483647 h 1174"/>
                  <a:gd name="T4" fmla="*/ 0 w 825"/>
                  <a:gd name="T5" fmla="*/ 113407825 h 1174"/>
                  <a:gd name="T6" fmla="*/ 113132416 w 825"/>
                  <a:gd name="T7" fmla="*/ 0 h 1174"/>
                  <a:gd name="T8" fmla="*/ 1960959233 w 825"/>
                  <a:gd name="T9" fmla="*/ 0 h 1174"/>
                  <a:gd name="T10" fmla="*/ 2074091648 w 825"/>
                  <a:gd name="T11" fmla="*/ 113407825 h 1174"/>
                  <a:gd name="T12" fmla="*/ 2074091648 w 825"/>
                  <a:gd name="T13" fmla="*/ 2147483647 h 1174"/>
                  <a:gd name="T14" fmla="*/ 1960959233 w 825"/>
                  <a:gd name="T15" fmla="*/ 2147483647 h 1174"/>
                  <a:gd name="T16" fmla="*/ 113132416 w 825"/>
                  <a:gd name="T17" fmla="*/ 2147483647 h 1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6"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7"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8"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9" name="Freeform 39"/>
              <p:cNvSpPr/>
              <p:nvPr/>
            </p:nvSpPr>
            <p:spPr bwMode="auto">
              <a:xfrm>
                <a:off x="8759834" y="2206943"/>
                <a:ext cx="1588" cy="1588"/>
              </a:xfrm>
              <a:custGeom>
                <a:avLst/>
                <a:gdLst>
                  <a:gd name="T0" fmla="*/ 2521744 w 1"/>
                  <a:gd name="T1" fmla="*/ 0 h 1"/>
                  <a:gd name="T2" fmla="*/ 2521744 w 1"/>
                  <a:gd name="T3" fmla="*/ 2521744 h 1"/>
                  <a:gd name="T4" fmla="*/ 0 w 1"/>
                  <a:gd name="T5" fmla="*/ 0 h 1"/>
                  <a:gd name="T6" fmla="*/ 2521744 w 1"/>
                  <a:gd name="T7" fmla="*/ 0 h 1"/>
                  <a:gd name="T8" fmla="*/ 2521744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lnTo>
                      <a:pt x="1"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11"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12"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13"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14" name="Freeform 44"/>
              <p:cNvSpPr/>
              <p:nvPr/>
            </p:nvSpPr>
            <p:spPr bwMode="auto">
              <a:xfrm>
                <a:off x="8736022" y="3889693"/>
                <a:ext cx="50800" cy="50800"/>
              </a:xfrm>
              <a:custGeom>
                <a:avLst/>
                <a:gdLst>
                  <a:gd name="T0" fmla="*/ 75604688 w 32"/>
                  <a:gd name="T1" fmla="*/ 52924075 h 32"/>
                  <a:gd name="T2" fmla="*/ 70564375 w 32"/>
                  <a:gd name="T3" fmla="*/ 52924075 h 32"/>
                  <a:gd name="T4" fmla="*/ 52924075 w 32"/>
                  <a:gd name="T5" fmla="*/ 70564375 h 32"/>
                  <a:gd name="T6" fmla="*/ 27722513 w 32"/>
                  <a:gd name="T7" fmla="*/ 70564375 h 32"/>
                  <a:gd name="T8" fmla="*/ 10080625 w 32"/>
                  <a:gd name="T9" fmla="*/ 52924075 h 32"/>
                  <a:gd name="T10" fmla="*/ 10080625 w 32"/>
                  <a:gd name="T11" fmla="*/ 27722513 h 32"/>
                  <a:gd name="T12" fmla="*/ 27722513 w 32"/>
                  <a:gd name="T13" fmla="*/ 10080625 h 32"/>
                  <a:gd name="T14" fmla="*/ 52924075 w 32"/>
                  <a:gd name="T15" fmla="*/ 10080625 h 32"/>
                  <a:gd name="T16" fmla="*/ 70564375 w 32"/>
                  <a:gd name="T17" fmla="*/ 27722513 h 32"/>
                  <a:gd name="T18" fmla="*/ 70564375 w 32"/>
                  <a:gd name="T19" fmla="*/ 52924075 h 32"/>
                  <a:gd name="T20" fmla="*/ 75604688 w 32"/>
                  <a:gd name="T21" fmla="*/ 52924075 h 32"/>
                  <a:gd name="T22" fmla="*/ 80645000 w 32"/>
                  <a:gd name="T23" fmla="*/ 52924075 h 32"/>
                  <a:gd name="T24" fmla="*/ 80645000 w 32"/>
                  <a:gd name="T25" fmla="*/ 27722513 h 32"/>
                  <a:gd name="T26" fmla="*/ 52924075 w 32"/>
                  <a:gd name="T27" fmla="*/ 0 h 32"/>
                  <a:gd name="T28" fmla="*/ 27722513 w 32"/>
                  <a:gd name="T29" fmla="*/ 0 h 32"/>
                  <a:gd name="T30" fmla="*/ 0 w 32"/>
                  <a:gd name="T31" fmla="*/ 27722513 h 32"/>
                  <a:gd name="T32" fmla="*/ 0 w 32"/>
                  <a:gd name="T33" fmla="*/ 52924075 h 32"/>
                  <a:gd name="T34" fmla="*/ 27722513 w 32"/>
                  <a:gd name="T35" fmla="*/ 80645000 h 32"/>
                  <a:gd name="T36" fmla="*/ 52924075 w 32"/>
                  <a:gd name="T37" fmla="*/ 80645000 h 32"/>
                  <a:gd name="T38" fmla="*/ 80645000 w 32"/>
                  <a:gd name="T39" fmla="*/ 52924075 h 32"/>
                  <a:gd name="T40" fmla="*/ 75604688 w 32"/>
                  <a:gd name="T41" fmla="*/ 52924075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7" name="图片 56">
              <a:extLst>
                <a:ext uri="{FF2B5EF4-FFF2-40B4-BE49-F238E27FC236}">
                  <a16:creationId xmlns:a16="http://schemas.microsoft.com/office/drawing/2014/main" id="{B71DE433-F016-4191-A47B-A390AF402000}"/>
                </a:ext>
              </a:extLst>
            </p:cNvPr>
            <p:cNvPicPr>
              <a:picLocks noChangeAspect="1"/>
            </p:cNvPicPr>
            <p:nvPr/>
          </p:nvPicPr>
          <p:blipFill>
            <a:blip r:embed="rId4"/>
            <a:stretch>
              <a:fillRect/>
            </a:stretch>
          </p:blipFill>
          <p:spPr>
            <a:xfrm>
              <a:off x="2027167" y="1592093"/>
              <a:ext cx="2245091" cy="3147352"/>
            </a:xfrm>
            <a:prstGeom prst="rect">
              <a:avLst/>
            </a:prstGeom>
          </p:spPr>
        </p:pic>
      </p:grpSp>
      <p:grpSp>
        <p:nvGrpSpPr>
          <p:cNvPr id="61" name="组合 60">
            <a:extLst>
              <a:ext uri="{FF2B5EF4-FFF2-40B4-BE49-F238E27FC236}">
                <a16:creationId xmlns:a16="http://schemas.microsoft.com/office/drawing/2014/main" id="{DD3D0EDB-818A-4640-A19D-21150FB433D5}"/>
              </a:ext>
            </a:extLst>
          </p:cNvPr>
          <p:cNvGrpSpPr/>
          <p:nvPr/>
        </p:nvGrpSpPr>
        <p:grpSpPr>
          <a:xfrm>
            <a:off x="1285097" y="1177358"/>
            <a:ext cx="2693281" cy="3760787"/>
            <a:chOff x="4836217" y="1190770"/>
            <a:chExt cx="2693281" cy="3760787"/>
          </a:xfrm>
        </p:grpSpPr>
        <p:grpSp>
          <p:nvGrpSpPr>
            <p:cNvPr id="15" name="Group 59"/>
            <p:cNvGrpSpPr/>
            <p:nvPr/>
          </p:nvGrpSpPr>
          <p:grpSpPr bwMode="auto">
            <a:xfrm>
              <a:off x="4836217" y="1190770"/>
              <a:ext cx="2693281" cy="3760787"/>
              <a:chOff x="8099434" y="2121218"/>
              <a:chExt cx="1322388" cy="1878013"/>
            </a:xfrm>
          </p:grpSpPr>
          <p:sp>
            <p:nvSpPr>
              <p:cNvPr id="16" name="Freeform 33"/>
              <p:cNvSpPr/>
              <p:nvPr/>
            </p:nvSpPr>
            <p:spPr bwMode="auto">
              <a:xfrm>
                <a:off x="8099434" y="2121218"/>
                <a:ext cx="1322388" cy="1878013"/>
              </a:xfrm>
              <a:custGeom>
                <a:avLst/>
                <a:gdLst>
                  <a:gd name="T0" fmla="*/ 2096774607 w 834"/>
                  <a:gd name="T1" fmla="*/ 2147483647 h 1183"/>
                  <a:gd name="T2" fmla="*/ 1973583225 w 834"/>
                  <a:gd name="T3" fmla="*/ 2147483647 h 1183"/>
                  <a:gd name="T4" fmla="*/ 125706140 w 834"/>
                  <a:gd name="T5" fmla="*/ 2147483647 h 1183"/>
                  <a:gd name="T6" fmla="*/ 0 w 834"/>
                  <a:gd name="T7" fmla="*/ 2147483647 h 1183"/>
                  <a:gd name="T8" fmla="*/ 0 w 834"/>
                  <a:gd name="T9" fmla="*/ 123488483 h 1183"/>
                  <a:gd name="T10" fmla="*/ 125706140 w 834"/>
                  <a:gd name="T11" fmla="*/ 0 h 1183"/>
                  <a:gd name="T12" fmla="*/ 1973583225 w 834"/>
                  <a:gd name="T13" fmla="*/ 0 h 1183"/>
                  <a:gd name="T14" fmla="*/ 2096774607 w 834"/>
                  <a:gd name="T15" fmla="*/ 123488483 h 1183"/>
                  <a:gd name="T16" fmla="*/ 2096774607 w 834"/>
                  <a:gd name="T17" fmla="*/ 2147483647 h 1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Freeform 34"/>
              <p:cNvSpPr/>
              <p:nvPr/>
            </p:nvSpPr>
            <p:spPr bwMode="auto">
              <a:xfrm>
                <a:off x="8107372" y="2127568"/>
                <a:ext cx="1308100" cy="1863725"/>
              </a:xfrm>
              <a:custGeom>
                <a:avLst/>
                <a:gdLst>
                  <a:gd name="T0" fmla="*/ 113132416 w 825"/>
                  <a:gd name="T1" fmla="*/ 2147483647 h 1174"/>
                  <a:gd name="T2" fmla="*/ 0 w 825"/>
                  <a:gd name="T3" fmla="*/ 2147483647 h 1174"/>
                  <a:gd name="T4" fmla="*/ 0 w 825"/>
                  <a:gd name="T5" fmla="*/ 113407825 h 1174"/>
                  <a:gd name="T6" fmla="*/ 113132416 w 825"/>
                  <a:gd name="T7" fmla="*/ 0 h 1174"/>
                  <a:gd name="T8" fmla="*/ 1960959233 w 825"/>
                  <a:gd name="T9" fmla="*/ 0 h 1174"/>
                  <a:gd name="T10" fmla="*/ 2074091648 w 825"/>
                  <a:gd name="T11" fmla="*/ 113407825 h 1174"/>
                  <a:gd name="T12" fmla="*/ 2074091648 w 825"/>
                  <a:gd name="T13" fmla="*/ 2147483647 h 1174"/>
                  <a:gd name="T14" fmla="*/ 1960959233 w 825"/>
                  <a:gd name="T15" fmla="*/ 2147483647 h 1174"/>
                  <a:gd name="T16" fmla="*/ 113132416 w 825"/>
                  <a:gd name="T17" fmla="*/ 2147483647 h 1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19"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20"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21"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22" name="Freeform 39"/>
              <p:cNvSpPr/>
              <p:nvPr/>
            </p:nvSpPr>
            <p:spPr bwMode="auto">
              <a:xfrm>
                <a:off x="8759834" y="2206943"/>
                <a:ext cx="1588" cy="1588"/>
              </a:xfrm>
              <a:custGeom>
                <a:avLst/>
                <a:gdLst>
                  <a:gd name="T0" fmla="*/ 2521744 w 1"/>
                  <a:gd name="T1" fmla="*/ 0 h 1"/>
                  <a:gd name="T2" fmla="*/ 2521744 w 1"/>
                  <a:gd name="T3" fmla="*/ 2521744 h 1"/>
                  <a:gd name="T4" fmla="*/ 0 w 1"/>
                  <a:gd name="T5" fmla="*/ 0 h 1"/>
                  <a:gd name="T6" fmla="*/ 2521744 w 1"/>
                  <a:gd name="T7" fmla="*/ 0 h 1"/>
                  <a:gd name="T8" fmla="*/ 2521744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lnTo>
                      <a:pt x="1"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24"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25"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26"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27" name="Freeform 44"/>
              <p:cNvSpPr/>
              <p:nvPr/>
            </p:nvSpPr>
            <p:spPr bwMode="auto">
              <a:xfrm>
                <a:off x="8736022" y="3889693"/>
                <a:ext cx="50800" cy="50800"/>
              </a:xfrm>
              <a:custGeom>
                <a:avLst/>
                <a:gdLst>
                  <a:gd name="T0" fmla="*/ 75604688 w 32"/>
                  <a:gd name="T1" fmla="*/ 52924075 h 32"/>
                  <a:gd name="T2" fmla="*/ 70564375 w 32"/>
                  <a:gd name="T3" fmla="*/ 52924075 h 32"/>
                  <a:gd name="T4" fmla="*/ 52924075 w 32"/>
                  <a:gd name="T5" fmla="*/ 70564375 h 32"/>
                  <a:gd name="T6" fmla="*/ 27722513 w 32"/>
                  <a:gd name="T7" fmla="*/ 70564375 h 32"/>
                  <a:gd name="T8" fmla="*/ 10080625 w 32"/>
                  <a:gd name="T9" fmla="*/ 52924075 h 32"/>
                  <a:gd name="T10" fmla="*/ 10080625 w 32"/>
                  <a:gd name="T11" fmla="*/ 27722513 h 32"/>
                  <a:gd name="T12" fmla="*/ 27722513 w 32"/>
                  <a:gd name="T13" fmla="*/ 10080625 h 32"/>
                  <a:gd name="T14" fmla="*/ 52924075 w 32"/>
                  <a:gd name="T15" fmla="*/ 10080625 h 32"/>
                  <a:gd name="T16" fmla="*/ 70564375 w 32"/>
                  <a:gd name="T17" fmla="*/ 27722513 h 32"/>
                  <a:gd name="T18" fmla="*/ 70564375 w 32"/>
                  <a:gd name="T19" fmla="*/ 52924075 h 32"/>
                  <a:gd name="T20" fmla="*/ 75604688 w 32"/>
                  <a:gd name="T21" fmla="*/ 52924075 h 32"/>
                  <a:gd name="T22" fmla="*/ 80645000 w 32"/>
                  <a:gd name="T23" fmla="*/ 52924075 h 32"/>
                  <a:gd name="T24" fmla="*/ 80645000 w 32"/>
                  <a:gd name="T25" fmla="*/ 27722513 h 32"/>
                  <a:gd name="T26" fmla="*/ 52924075 w 32"/>
                  <a:gd name="T27" fmla="*/ 0 h 32"/>
                  <a:gd name="T28" fmla="*/ 27722513 w 32"/>
                  <a:gd name="T29" fmla="*/ 0 h 32"/>
                  <a:gd name="T30" fmla="*/ 0 w 32"/>
                  <a:gd name="T31" fmla="*/ 27722513 h 32"/>
                  <a:gd name="T32" fmla="*/ 0 w 32"/>
                  <a:gd name="T33" fmla="*/ 52924075 h 32"/>
                  <a:gd name="T34" fmla="*/ 27722513 w 32"/>
                  <a:gd name="T35" fmla="*/ 80645000 h 32"/>
                  <a:gd name="T36" fmla="*/ 52924075 w 32"/>
                  <a:gd name="T37" fmla="*/ 80645000 h 32"/>
                  <a:gd name="T38" fmla="*/ 80645000 w 32"/>
                  <a:gd name="T39" fmla="*/ 52924075 h 32"/>
                  <a:gd name="T40" fmla="*/ 75604688 w 32"/>
                  <a:gd name="T41" fmla="*/ 52924075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0" name="图片 59">
              <a:extLst>
                <a:ext uri="{FF2B5EF4-FFF2-40B4-BE49-F238E27FC236}">
                  <a16:creationId xmlns:a16="http://schemas.microsoft.com/office/drawing/2014/main" id="{B5CEA3D3-9811-4D3E-9A49-CAD975927659}"/>
                </a:ext>
              </a:extLst>
            </p:cNvPr>
            <p:cNvPicPr>
              <a:picLocks noChangeAspect="1"/>
            </p:cNvPicPr>
            <p:nvPr/>
          </p:nvPicPr>
          <p:blipFill>
            <a:blip r:embed="rId5"/>
            <a:stretch>
              <a:fillRect/>
            </a:stretch>
          </p:blipFill>
          <p:spPr>
            <a:xfrm>
              <a:off x="4940110" y="1499136"/>
              <a:ext cx="2501662" cy="3112266"/>
            </a:xfrm>
            <a:prstGeom prst="rect">
              <a:avLst/>
            </a:prstGeom>
          </p:spPr>
        </p:pic>
      </p:grpSp>
      <p:grpSp>
        <p:nvGrpSpPr>
          <p:cNvPr id="63" name="组合 62">
            <a:extLst>
              <a:ext uri="{FF2B5EF4-FFF2-40B4-BE49-F238E27FC236}">
                <a16:creationId xmlns:a16="http://schemas.microsoft.com/office/drawing/2014/main" id="{D2CA38BE-87D3-48AE-8B3E-1C19F17C05F6}"/>
              </a:ext>
            </a:extLst>
          </p:cNvPr>
          <p:cNvGrpSpPr/>
          <p:nvPr/>
        </p:nvGrpSpPr>
        <p:grpSpPr>
          <a:xfrm>
            <a:off x="7952479" y="1177358"/>
            <a:ext cx="3040418" cy="3760787"/>
            <a:chOff x="7952479" y="1177358"/>
            <a:chExt cx="3040418" cy="3760787"/>
          </a:xfrm>
        </p:grpSpPr>
        <p:grpSp>
          <p:nvGrpSpPr>
            <p:cNvPr id="28" name="Group 72"/>
            <p:cNvGrpSpPr/>
            <p:nvPr/>
          </p:nvGrpSpPr>
          <p:grpSpPr bwMode="auto">
            <a:xfrm>
              <a:off x="7952479" y="1177358"/>
              <a:ext cx="3040418" cy="3760787"/>
              <a:chOff x="8099434" y="2121218"/>
              <a:chExt cx="1322388" cy="1878013"/>
            </a:xfrm>
          </p:grpSpPr>
          <p:sp>
            <p:nvSpPr>
              <p:cNvPr id="29" name="Freeform 33"/>
              <p:cNvSpPr/>
              <p:nvPr/>
            </p:nvSpPr>
            <p:spPr bwMode="auto">
              <a:xfrm>
                <a:off x="8099434" y="2121218"/>
                <a:ext cx="1322388" cy="1878013"/>
              </a:xfrm>
              <a:custGeom>
                <a:avLst/>
                <a:gdLst>
                  <a:gd name="T0" fmla="*/ 2096774607 w 834"/>
                  <a:gd name="T1" fmla="*/ 2147483647 h 1183"/>
                  <a:gd name="T2" fmla="*/ 1973583225 w 834"/>
                  <a:gd name="T3" fmla="*/ 2147483647 h 1183"/>
                  <a:gd name="T4" fmla="*/ 125706140 w 834"/>
                  <a:gd name="T5" fmla="*/ 2147483647 h 1183"/>
                  <a:gd name="T6" fmla="*/ 0 w 834"/>
                  <a:gd name="T7" fmla="*/ 2147483647 h 1183"/>
                  <a:gd name="T8" fmla="*/ 0 w 834"/>
                  <a:gd name="T9" fmla="*/ 123488483 h 1183"/>
                  <a:gd name="T10" fmla="*/ 125706140 w 834"/>
                  <a:gd name="T11" fmla="*/ 0 h 1183"/>
                  <a:gd name="T12" fmla="*/ 1973583225 w 834"/>
                  <a:gd name="T13" fmla="*/ 0 h 1183"/>
                  <a:gd name="T14" fmla="*/ 2096774607 w 834"/>
                  <a:gd name="T15" fmla="*/ 123488483 h 1183"/>
                  <a:gd name="T16" fmla="*/ 2096774607 w 834"/>
                  <a:gd name="T17" fmla="*/ 2147483647 h 1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34"/>
              <p:cNvSpPr/>
              <p:nvPr/>
            </p:nvSpPr>
            <p:spPr bwMode="auto">
              <a:xfrm>
                <a:off x="8107372" y="2127568"/>
                <a:ext cx="1308100" cy="1863725"/>
              </a:xfrm>
              <a:custGeom>
                <a:avLst/>
                <a:gdLst>
                  <a:gd name="T0" fmla="*/ 113132416 w 825"/>
                  <a:gd name="T1" fmla="*/ 2147483647 h 1174"/>
                  <a:gd name="T2" fmla="*/ 0 w 825"/>
                  <a:gd name="T3" fmla="*/ 2147483647 h 1174"/>
                  <a:gd name="T4" fmla="*/ 0 w 825"/>
                  <a:gd name="T5" fmla="*/ 113407825 h 1174"/>
                  <a:gd name="T6" fmla="*/ 113132416 w 825"/>
                  <a:gd name="T7" fmla="*/ 0 h 1174"/>
                  <a:gd name="T8" fmla="*/ 1960959233 w 825"/>
                  <a:gd name="T9" fmla="*/ 0 h 1174"/>
                  <a:gd name="T10" fmla="*/ 2074091648 w 825"/>
                  <a:gd name="T11" fmla="*/ 113407825 h 1174"/>
                  <a:gd name="T12" fmla="*/ 2074091648 w 825"/>
                  <a:gd name="T13" fmla="*/ 2147483647 h 1174"/>
                  <a:gd name="T14" fmla="*/ 1960959233 w 825"/>
                  <a:gd name="T15" fmla="*/ 2147483647 h 1174"/>
                  <a:gd name="T16" fmla="*/ 113132416 w 825"/>
                  <a:gd name="T17" fmla="*/ 2147483647 h 1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32"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33"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34"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35" name="Freeform 39"/>
              <p:cNvSpPr/>
              <p:nvPr/>
            </p:nvSpPr>
            <p:spPr bwMode="auto">
              <a:xfrm>
                <a:off x="8759834" y="2206943"/>
                <a:ext cx="1588" cy="1588"/>
              </a:xfrm>
              <a:custGeom>
                <a:avLst/>
                <a:gdLst>
                  <a:gd name="T0" fmla="*/ 2521744 w 1"/>
                  <a:gd name="T1" fmla="*/ 0 h 1"/>
                  <a:gd name="T2" fmla="*/ 2521744 w 1"/>
                  <a:gd name="T3" fmla="*/ 2521744 h 1"/>
                  <a:gd name="T4" fmla="*/ 0 w 1"/>
                  <a:gd name="T5" fmla="*/ 0 h 1"/>
                  <a:gd name="T6" fmla="*/ 2521744 w 1"/>
                  <a:gd name="T7" fmla="*/ 0 h 1"/>
                  <a:gd name="T8" fmla="*/ 2521744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lnTo>
                      <a:pt x="1"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37"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38"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zh-CN"/>
              </a:p>
            </p:txBody>
          </p:sp>
          <p:sp>
            <p:nvSpPr>
              <p:cNvPr id="39"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40" name="Freeform 44"/>
              <p:cNvSpPr/>
              <p:nvPr/>
            </p:nvSpPr>
            <p:spPr bwMode="auto">
              <a:xfrm>
                <a:off x="8736022" y="3889693"/>
                <a:ext cx="50800" cy="50800"/>
              </a:xfrm>
              <a:custGeom>
                <a:avLst/>
                <a:gdLst>
                  <a:gd name="T0" fmla="*/ 75604688 w 32"/>
                  <a:gd name="T1" fmla="*/ 52924075 h 32"/>
                  <a:gd name="T2" fmla="*/ 70564375 w 32"/>
                  <a:gd name="T3" fmla="*/ 52924075 h 32"/>
                  <a:gd name="T4" fmla="*/ 52924075 w 32"/>
                  <a:gd name="T5" fmla="*/ 70564375 h 32"/>
                  <a:gd name="T6" fmla="*/ 27722513 w 32"/>
                  <a:gd name="T7" fmla="*/ 70564375 h 32"/>
                  <a:gd name="T8" fmla="*/ 10080625 w 32"/>
                  <a:gd name="T9" fmla="*/ 52924075 h 32"/>
                  <a:gd name="T10" fmla="*/ 10080625 w 32"/>
                  <a:gd name="T11" fmla="*/ 27722513 h 32"/>
                  <a:gd name="T12" fmla="*/ 27722513 w 32"/>
                  <a:gd name="T13" fmla="*/ 10080625 h 32"/>
                  <a:gd name="T14" fmla="*/ 52924075 w 32"/>
                  <a:gd name="T15" fmla="*/ 10080625 h 32"/>
                  <a:gd name="T16" fmla="*/ 70564375 w 32"/>
                  <a:gd name="T17" fmla="*/ 27722513 h 32"/>
                  <a:gd name="T18" fmla="*/ 70564375 w 32"/>
                  <a:gd name="T19" fmla="*/ 52924075 h 32"/>
                  <a:gd name="T20" fmla="*/ 75604688 w 32"/>
                  <a:gd name="T21" fmla="*/ 52924075 h 32"/>
                  <a:gd name="T22" fmla="*/ 80645000 w 32"/>
                  <a:gd name="T23" fmla="*/ 52924075 h 32"/>
                  <a:gd name="T24" fmla="*/ 80645000 w 32"/>
                  <a:gd name="T25" fmla="*/ 27722513 h 32"/>
                  <a:gd name="T26" fmla="*/ 52924075 w 32"/>
                  <a:gd name="T27" fmla="*/ 0 h 32"/>
                  <a:gd name="T28" fmla="*/ 27722513 w 32"/>
                  <a:gd name="T29" fmla="*/ 0 h 32"/>
                  <a:gd name="T30" fmla="*/ 0 w 32"/>
                  <a:gd name="T31" fmla="*/ 27722513 h 32"/>
                  <a:gd name="T32" fmla="*/ 0 w 32"/>
                  <a:gd name="T33" fmla="*/ 52924075 h 32"/>
                  <a:gd name="T34" fmla="*/ 27722513 w 32"/>
                  <a:gd name="T35" fmla="*/ 80645000 h 32"/>
                  <a:gd name="T36" fmla="*/ 52924075 w 32"/>
                  <a:gd name="T37" fmla="*/ 80645000 h 32"/>
                  <a:gd name="T38" fmla="*/ 80645000 w 32"/>
                  <a:gd name="T39" fmla="*/ 52924075 h 32"/>
                  <a:gd name="T40" fmla="*/ 75604688 w 32"/>
                  <a:gd name="T41" fmla="*/ 52924075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2" name="图片 61">
              <a:extLst>
                <a:ext uri="{FF2B5EF4-FFF2-40B4-BE49-F238E27FC236}">
                  <a16:creationId xmlns:a16="http://schemas.microsoft.com/office/drawing/2014/main" id="{C83F2ABA-4AA9-4323-8227-B6B8ABA82289}"/>
                </a:ext>
              </a:extLst>
            </p:cNvPr>
            <p:cNvPicPr>
              <a:picLocks noChangeAspect="1"/>
            </p:cNvPicPr>
            <p:nvPr/>
          </p:nvPicPr>
          <p:blipFill>
            <a:blip r:embed="rId6"/>
            <a:stretch>
              <a:fillRect/>
            </a:stretch>
          </p:blipFill>
          <p:spPr>
            <a:xfrm>
              <a:off x="8145926" y="1358563"/>
              <a:ext cx="2679071" cy="32964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5" grpId="0"/>
      <p:bldP spid="46" grpId="0"/>
      <p:bldP spid="4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——Shell </a:t>
            </a:r>
            <a:r>
              <a:rPr lang="zh-CN" altLang="en-US" dirty="0">
                <a:cs typeface="+mn-ea"/>
              </a:rPr>
              <a:t>单元</a:t>
            </a:r>
            <a:r>
              <a:rPr lang="en-US" altLang="zh-CN" dirty="0">
                <a:cs typeface="+mn-ea"/>
              </a:rPr>
              <a:t>-</a:t>
            </a:r>
            <a:r>
              <a:rPr lang="zh-CN" altLang="en-US" sz="2000" dirty="0">
                <a:cs typeface="+mn-ea"/>
              </a:rPr>
              <a:t>整体思路及实现</a:t>
            </a:r>
            <a:endParaRPr lang="zh-CN" altLang="en-US" dirty="0">
              <a:ea typeface="+mn-ea"/>
              <a:cs typeface="+mn-ea"/>
            </a:endParaRPr>
          </a:p>
        </p:txBody>
      </p:sp>
      <p:grpSp>
        <p:nvGrpSpPr>
          <p:cNvPr id="42" name="Group 41"/>
          <p:cNvGrpSpPr/>
          <p:nvPr/>
        </p:nvGrpSpPr>
        <p:grpSpPr>
          <a:xfrm>
            <a:off x="1293718" y="1648254"/>
            <a:ext cx="2638993" cy="4248726"/>
            <a:chOff x="1293091" y="1708726"/>
            <a:chExt cx="2639337" cy="4248726"/>
          </a:xfrm>
        </p:grpSpPr>
        <p:sp>
          <p:nvSpPr>
            <p:cNvPr id="43" name="Rectangle 42"/>
            <p:cNvSpPr/>
            <p:nvPr/>
          </p:nvSpPr>
          <p:spPr>
            <a:xfrm>
              <a:off x="1293091" y="1708726"/>
              <a:ext cx="2639337" cy="4248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64" name="Text Placeholder 32"/>
            <p:cNvSpPr txBox="1"/>
            <p:nvPr/>
          </p:nvSpPr>
          <p:spPr>
            <a:xfrm>
              <a:off x="1527049" y="2883040"/>
              <a:ext cx="2130552" cy="267651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chemeClr val="bg1"/>
                  </a:solidFill>
                  <a:latin typeface="+mn-ea"/>
                  <a:cs typeface="+mn-ea"/>
                </a:rPr>
                <a:t>简单来讲，</a:t>
              </a:r>
              <a:r>
                <a:rPr lang="en-US" altLang="zh-CN" sz="1000" dirty="0">
                  <a:solidFill>
                    <a:schemeClr val="bg1"/>
                  </a:solidFill>
                  <a:latin typeface="+mn-ea"/>
                  <a:cs typeface="+mn-ea"/>
                </a:rPr>
                <a:t>Shell</a:t>
              </a:r>
              <a:r>
                <a:rPr lang="zh-CN" altLang="en-US" sz="1000" dirty="0">
                  <a:solidFill>
                    <a:schemeClr val="bg1"/>
                  </a:solidFill>
                  <a:latin typeface="+mn-ea"/>
                  <a:cs typeface="+mn-ea"/>
                </a:rPr>
                <a:t>单元可以看做是</a:t>
              </a:r>
              <a:r>
                <a:rPr lang="en-US" altLang="zh-CN" sz="1000" dirty="0">
                  <a:solidFill>
                    <a:schemeClr val="bg1"/>
                  </a:solidFill>
                  <a:latin typeface="+mn-ea"/>
                  <a:cs typeface="+mn-ea"/>
                </a:rPr>
                <a:t>4Q</a:t>
              </a:r>
              <a:r>
                <a:rPr lang="zh-CN" altLang="en-US" sz="1000" dirty="0">
                  <a:solidFill>
                    <a:schemeClr val="bg1"/>
                  </a:solidFill>
                  <a:latin typeface="+mn-ea"/>
                  <a:cs typeface="+mn-ea"/>
                </a:rPr>
                <a:t>单元和</a:t>
              </a:r>
              <a:r>
                <a:rPr lang="en-US" altLang="zh-CN" sz="1000" dirty="0">
                  <a:solidFill>
                    <a:schemeClr val="bg1"/>
                  </a:solidFill>
                  <a:latin typeface="+mn-ea"/>
                  <a:cs typeface="+mn-ea"/>
                </a:rPr>
                <a:t>Plate</a:t>
              </a:r>
              <a:r>
                <a:rPr lang="zh-CN" altLang="en-US" sz="1000" dirty="0">
                  <a:solidFill>
                    <a:schemeClr val="bg1"/>
                  </a:solidFill>
                  <a:latin typeface="+mn-ea"/>
                  <a:cs typeface="+mn-ea"/>
                </a:rPr>
                <a:t>单元的结合，是一种“薄”的，三维可弯曲，平面内可变形的单元。</a:t>
              </a:r>
              <a:endParaRPr lang="en-US" altLang="zh-CN" sz="1000" dirty="0">
                <a:solidFill>
                  <a:schemeClr val="bg1"/>
                </a:solidFill>
                <a:latin typeface="+mn-ea"/>
                <a:cs typeface="+mn-ea"/>
              </a:endParaRPr>
            </a:p>
            <a:p>
              <a:pPr marL="0" indent="0">
                <a:lnSpc>
                  <a:spcPct val="150000"/>
                </a:lnSpc>
                <a:buNone/>
              </a:pPr>
              <a:r>
                <a:rPr lang="zh-CN" altLang="en-US" sz="1000" dirty="0">
                  <a:solidFill>
                    <a:schemeClr val="bg1"/>
                  </a:solidFill>
                  <a:latin typeface="+mn-ea"/>
                  <a:cs typeface="+mn-ea"/>
                </a:rPr>
                <a:t>这种单元有</a:t>
              </a:r>
              <a:r>
                <a:rPr lang="en-US" altLang="zh-CN" sz="1000" dirty="0">
                  <a:solidFill>
                    <a:schemeClr val="bg1"/>
                  </a:solidFill>
                  <a:latin typeface="+mn-ea"/>
                  <a:cs typeface="+mn-ea"/>
                </a:rPr>
                <a:t>STAPpp</a:t>
              </a:r>
              <a:r>
                <a:rPr lang="zh-CN" altLang="en-US" sz="1000" dirty="0">
                  <a:solidFill>
                    <a:schemeClr val="bg1"/>
                  </a:solidFill>
                  <a:latin typeface="+mn-ea"/>
                  <a:cs typeface="+mn-ea"/>
                </a:rPr>
                <a:t>程序中最多的六个自由度，单元含有九个节点，</a:t>
              </a:r>
              <a:endParaRPr lang="en-US" altLang="zh-CN" sz="1000" dirty="0">
                <a:solidFill>
                  <a:schemeClr val="bg1"/>
                </a:solidFill>
                <a:latin typeface="+mn-ea"/>
                <a:cs typeface="+mn-ea"/>
              </a:endParaRPr>
            </a:p>
            <a:p>
              <a:pPr marL="0" indent="0">
                <a:lnSpc>
                  <a:spcPct val="150000"/>
                </a:lnSpc>
                <a:buNone/>
              </a:pPr>
              <a:r>
                <a:rPr lang="zh-CN" altLang="en-US" sz="1000" dirty="0">
                  <a:solidFill>
                    <a:schemeClr val="bg1"/>
                  </a:solidFill>
                  <a:latin typeface="+mn-ea"/>
                  <a:cs typeface="+mn-ea"/>
                </a:rPr>
                <a:t>单元程序主框架和</a:t>
              </a:r>
              <a:r>
                <a:rPr lang="en-US" altLang="zh-CN" sz="1000" dirty="0">
                  <a:solidFill>
                    <a:schemeClr val="bg1"/>
                  </a:solidFill>
                  <a:latin typeface="+mn-ea"/>
                  <a:cs typeface="+mn-ea"/>
                </a:rPr>
                <a:t>Plate</a:t>
              </a:r>
              <a:r>
                <a:rPr lang="zh-CN" altLang="en-US" sz="1000" dirty="0">
                  <a:solidFill>
                    <a:schemeClr val="bg1"/>
                  </a:solidFill>
                  <a:latin typeface="+mn-ea"/>
                  <a:cs typeface="+mn-ea"/>
                </a:rPr>
                <a:t>相同，参考之前的单元，和网上部分资料，得出单元刚度阵的解析表达式。</a:t>
              </a:r>
            </a:p>
          </p:txBody>
        </p:sp>
        <p:sp>
          <p:nvSpPr>
            <p:cNvPr id="65" name="Text Placeholder 33"/>
            <p:cNvSpPr txBox="1"/>
            <p:nvPr/>
          </p:nvSpPr>
          <p:spPr>
            <a:xfrm>
              <a:off x="2121512" y="2262900"/>
              <a:ext cx="1551209"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1300" b="1" dirty="0">
                  <a:solidFill>
                    <a:schemeClr val="bg1"/>
                  </a:solidFill>
                  <a:latin typeface="+mn-ea"/>
                  <a:cs typeface="+mn-ea"/>
                </a:rPr>
                <a:t>07 </a:t>
              </a:r>
              <a:r>
                <a:rPr lang="en-US" altLang="zh-CN" sz="1300" b="1" dirty="0">
                  <a:solidFill>
                    <a:schemeClr val="bg1"/>
                  </a:solidFill>
                  <a:latin typeface="+mn-ea"/>
                  <a:cs typeface="+mn-ea"/>
                </a:rPr>
                <a:t>Shell </a:t>
              </a:r>
              <a:r>
                <a:rPr lang="zh-CN" altLang="en-US" sz="1300" b="1" dirty="0">
                  <a:solidFill>
                    <a:schemeClr val="bg1"/>
                  </a:solidFill>
                  <a:latin typeface="+mn-ea"/>
                  <a:cs typeface="+mn-ea"/>
                </a:rPr>
                <a:t>单元</a:t>
              </a:r>
              <a:endParaRPr lang="en-AU" sz="1300" b="1" dirty="0">
                <a:solidFill>
                  <a:schemeClr val="bg1"/>
                </a:solidFill>
                <a:latin typeface="+mn-ea"/>
                <a:cs typeface="+mn-ea"/>
              </a:endParaRPr>
            </a:p>
          </p:txBody>
        </p:sp>
      </p:grpSp>
      <p:sp>
        <p:nvSpPr>
          <p:cNvPr id="21" name="Freeform 142"/>
          <p:cNvSpPr/>
          <p:nvPr/>
        </p:nvSpPr>
        <p:spPr bwMode="auto">
          <a:xfrm>
            <a:off x="4794615" y="4503514"/>
            <a:ext cx="847023" cy="691539"/>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2" name="Freeform 149"/>
          <p:cNvSpPr/>
          <p:nvPr/>
        </p:nvSpPr>
        <p:spPr bwMode="auto">
          <a:xfrm>
            <a:off x="9235703" y="2259421"/>
            <a:ext cx="890237" cy="873065"/>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3" name="Freeform 116"/>
          <p:cNvSpPr>
            <a:spLocks noEditPoints="1"/>
          </p:cNvSpPr>
          <p:nvPr/>
        </p:nvSpPr>
        <p:spPr bwMode="auto">
          <a:xfrm>
            <a:off x="1660847" y="2220625"/>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pic>
        <p:nvPicPr>
          <p:cNvPr id="3" name="图片 2">
            <a:extLst>
              <a:ext uri="{FF2B5EF4-FFF2-40B4-BE49-F238E27FC236}">
                <a16:creationId xmlns:a16="http://schemas.microsoft.com/office/drawing/2014/main" id="{33AAB4F9-6052-4CB1-85DB-0AA629330E2D}"/>
              </a:ext>
            </a:extLst>
          </p:cNvPr>
          <p:cNvPicPr>
            <a:picLocks noChangeAspect="1"/>
          </p:cNvPicPr>
          <p:nvPr/>
        </p:nvPicPr>
        <p:blipFill>
          <a:blip r:embed="rId3"/>
          <a:stretch>
            <a:fillRect/>
          </a:stretch>
        </p:blipFill>
        <p:spPr>
          <a:xfrm>
            <a:off x="3913428" y="1648254"/>
            <a:ext cx="7571838" cy="4259159"/>
          </a:xfrm>
          <a:prstGeom prst="rect">
            <a:avLst/>
          </a:prstGeom>
        </p:spPr>
      </p:pic>
    </p:spTree>
    <p:extLst>
      <p:ext uri="{BB962C8B-B14F-4D97-AF65-F5344CB8AC3E}">
        <p14:creationId xmlns:p14="http://schemas.microsoft.com/office/powerpoint/2010/main" val="2651231709"/>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——IEM </a:t>
            </a:r>
            <a:r>
              <a:rPr lang="zh-CN" altLang="en-US" dirty="0">
                <a:cs typeface="+mn-ea"/>
              </a:rPr>
              <a:t>单元</a:t>
            </a:r>
            <a:r>
              <a:rPr lang="en-US" altLang="zh-CN" dirty="0">
                <a:cs typeface="+mn-ea"/>
              </a:rPr>
              <a:t>-</a:t>
            </a:r>
            <a:r>
              <a:rPr lang="zh-CN" altLang="en-US" sz="2000" dirty="0">
                <a:cs typeface="+mn-ea"/>
              </a:rPr>
              <a:t>整体思路及实现</a:t>
            </a:r>
            <a:endParaRPr lang="zh-CN" altLang="en-US" dirty="0">
              <a:ea typeface="+mn-ea"/>
              <a:cs typeface="+mn-ea"/>
            </a:endParaRPr>
          </a:p>
        </p:txBody>
      </p:sp>
      <p:grpSp>
        <p:nvGrpSpPr>
          <p:cNvPr id="42" name="Group 41"/>
          <p:cNvGrpSpPr/>
          <p:nvPr/>
        </p:nvGrpSpPr>
        <p:grpSpPr>
          <a:xfrm>
            <a:off x="1293718" y="1648254"/>
            <a:ext cx="2638993" cy="4248726"/>
            <a:chOff x="1293091" y="1708726"/>
            <a:chExt cx="2639337" cy="4248726"/>
          </a:xfrm>
        </p:grpSpPr>
        <p:sp>
          <p:nvSpPr>
            <p:cNvPr id="43" name="Rectangle 42"/>
            <p:cNvSpPr/>
            <p:nvPr/>
          </p:nvSpPr>
          <p:spPr>
            <a:xfrm>
              <a:off x="1293091" y="1708726"/>
              <a:ext cx="2639337" cy="4248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64" name="Text Placeholder 32"/>
            <p:cNvSpPr txBox="1"/>
            <p:nvPr/>
          </p:nvSpPr>
          <p:spPr>
            <a:xfrm>
              <a:off x="1527049" y="2883040"/>
              <a:ext cx="2130552" cy="267651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000" dirty="0">
                  <a:solidFill>
                    <a:schemeClr val="bg1"/>
                  </a:solidFill>
                  <a:latin typeface="+mn-ea"/>
                  <a:cs typeface="+mn-ea"/>
                </a:rPr>
                <a:t>IEM</a:t>
              </a:r>
              <a:r>
                <a:rPr lang="zh-CN" altLang="en-US" sz="1000" dirty="0">
                  <a:solidFill>
                    <a:schemeClr val="bg1"/>
                  </a:solidFill>
                  <a:latin typeface="+mn-ea"/>
                  <a:cs typeface="+mn-ea"/>
                </a:rPr>
                <a:t>，即无限元方法的简称。</a:t>
              </a:r>
              <a:endParaRPr lang="en-US" altLang="zh-CN" sz="1000" dirty="0">
                <a:solidFill>
                  <a:schemeClr val="bg1"/>
                </a:solidFill>
                <a:latin typeface="+mn-ea"/>
                <a:cs typeface="+mn-ea"/>
              </a:endParaRPr>
            </a:p>
            <a:p>
              <a:pPr marL="0" indent="0">
                <a:lnSpc>
                  <a:spcPct val="150000"/>
                </a:lnSpc>
                <a:buNone/>
              </a:pPr>
              <a:r>
                <a:rPr lang="zh-CN" altLang="en-US" sz="1000" dirty="0">
                  <a:solidFill>
                    <a:schemeClr val="bg1"/>
                  </a:solidFill>
                  <a:latin typeface="+mn-ea"/>
                  <a:cs typeface="+mn-ea"/>
                </a:rPr>
                <a:t>这里的无限元方法，指的是文献调研中用于计算半无限大平面问题的半无限大边界单元的方法。</a:t>
              </a:r>
              <a:endParaRPr lang="en-US" altLang="zh-CN" sz="1000" dirty="0">
                <a:solidFill>
                  <a:schemeClr val="bg1"/>
                </a:solidFill>
                <a:latin typeface="+mn-ea"/>
                <a:cs typeface="+mn-ea"/>
              </a:endParaRPr>
            </a:p>
            <a:p>
              <a:pPr marL="0" indent="0">
                <a:lnSpc>
                  <a:spcPct val="150000"/>
                </a:lnSpc>
                <a:buNone/>
              </a:pPr>
              <a:r>
                <a:rPr lang="zh-CN" altLang="en-US" sz="1000" dirty="0">
                  <a:solidFill>
                    <a:schemeClr val="bg1"/>
                  </a:solidFill>
                  <a:latin typeface="+mn-ea"/>
                  <a:cs typeface="+mn-ea"/>
                </a:rPr>
                <a:t>整体思路即采用从无限大到有限大的映射，将无限大的物理单元映射到有限大的母单元中，计算方法和</a:t>
              </a:r>
              <a:r>
                <a:rPr lang="en-US" altLang="zh-CN" sz="1000" dirty="0">
                  <a:solidFill>
                    <a:schemeClr val="bg1"/>
                  </a:solidFill>
                  <a:latin typeface="+mn-ea"/>
                  <a:cs typeface="+mn-ea"/>
                </a:rPr>
                <a:t>4Q</a:t>
              </a:r>
              <a:r>
                <a:rPr lang="zh-CN" altLang="en-US" sz="1000" dirty="0">
                  <a:solidFill>
                    <a:schemeClr val="bg1"/>
                  </a:solidFill>
                  <a:latin typeface="+mn-ea"/>
                  <a:cs typeface="+mn-ea"/>
                </a:rPr>
                <a:t>相同，然后再映射回去，求出高斯点的位移和应力。</a:t>
              </a:r>
            </a:p>
          </p:txBody>
        </p:sp>
        <p:sp>
          <p:nvSpPr>
            <p:cNvPr id="65" name="Text Placeholder 33"/>
            <p:cNvSpPr txBox="1"/>
            <p:nvPr/>
          </p:nvSpPr>
          <p:spPr>
            <a:xfrm>
              <a:off x="2121512" y="2262900"/>
              <a:ext cx="1551209"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US" altLang="zh-CN" sz="1300" b="1" dirty="0">
                  <a:solidFill>
                    <a:schemeClr val="bg1"/>
                  </a:solidFill>
                  <a:latin typeface="+mn-ea"/>
                  <a:cs typeface="+mn-ea"/>
                </a:rPr>
                <a:t>IEM </a:t>
              </a:r>
              <a:r>
                <a:rPr lang="zh-CN" altLang="en-US" sz="1300" b="1" dirty="0">
                  <a:solidFill>
                    <a:schemeClr val="bg1"/>
                  </a:solidFill>
                  <a:latin typeface="+mn-ea"/>
                  <a:cs typeface="+mn-ea"/>
                </a:rPr>
                <a:t>单元</a:t>
              </a:r>
              <a:endParaRPr lang="en-AU" sz="1300" b="1" dirty="0">
                <a:solidFill>
                  <a:schemeClr val="bg1"/>
                </a:solidFill>
                <a:latin typeface="+mn-ea"/>
                <a:cs typeface="+mn-ea"/>
              </a:endParaRPr>
            </a:p>
          </p:txBody>
        </p:sp>
      </p:grpSp>
      <p:sp>
        <p:nvSpPr>
          <p:cNvPr id="21" name="Freeform 142"/>
          <p:cNvSpPr/>
          <p:nvPr/>
        </p:nvSpPr>
        <p:spPr bwMode="auto">
          <a:xfrm>
            <a:off x="4794615" y="4503514"/>
            <a:ext cx="847023" cy="691539"/>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2" name="Freeform 149"/>
          <p:cNvSpPr/>
          <p:nvPr/>
        </p:nvSpPr>
        <p:spPr bwMode="auto">
          <a:xfrm>
            <a:off x="9235703" y="2259421"/>
            <a:ext cx="890237" cy="873065"/>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3" name="Freeform 116"/>
          <p:cNvSpPr>
            <a:spLocks noEditPoints="1"/>
          </p:cNvSpPr>
          <p:nvPr/>
        </p:nvSpPr>
        <p:spPr bwMode="auto">
          <a:xfrm>
            <a:off x="1660847" y="2220625"/>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pic>
        <p:nvPicPr>
          <p:cNvPr id="4" name="图片 3">
            <a:extLst>
              <a:ext uri="{FF2B5EF4-FFF2-40B4-BE49-F238E27FC236}">
                <a16:creationId xmlns:a16="http://schemas.microsoft.com/office/drawing/2014/main" id="{59C85FB4-53E2-42F1-8B78-691A5BAE5481}"/>
              </a:ext>
            </a:extLst>
          </p:cNvPr>
          <p:cNvPicPr>
            <a:picLocks noChangeAspect="1"/>
          </p:cNvPicPr>
          <p:nvPr/>
        </p:nvPicPr>
        <p:blipFill>
          <a:blip r:embed="rId3"/>
          <a:stretch>
            <a:fillRect/>
          </a:stretch>
        </p:blipFill>
        <p:spPr>
          <a:xfrm>
            <a:off x="3932710" y="1648254"/>
            <a:ext cx="7553291" cy="4248726"/>
          </a:xfrm>
          <a:prstGeom prst="rect">
            <a:avLst/>
          </a:prstGeom>
        </p:spPr>
      </p:pic>
    </p:spTree>
    <p:extLst>
      <p:ext uri="{BB962C8B-B14F-4D97-AF65-F5344CB8AC3E}">
        <p14:creationId xmlns:p14="http://schemas.microsoft.com/office/powerpoint/2010/main" val="258177398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a:t>
            </a:r>
            <a:r>
              <a:rPr lang="zh-CN" altLang="en-US" dirty="0">
                <a:cs typeface="+mn-ea"/>
              </a:rPr>
              <a:t>若干“巧凑”单元</a:t>
            </a:r>
            <a:r>
              <a:rPr lang="en-US" altLang="zh-CN" dirty="0">
                <a:cs typeface="+mn-ea"/>
              </a:rPr>
              <a:t>-</a:t>
            </a:r>
            <a:r>
              <a:rPr lang="zh-CN" altLang="en-US" sz="2000" dirty="0">
                <a:cs typeface="+mn-ea"/>
              </a:rPr>
              <a:t>整体思路及实现</a:t>
            </a:r>
            <a:endParaRPr lang="zh-CN" altLang="en-US" dirty="0">
              <a:ea typeface="+mn-ea"/>
              <a:cs typeface="+mn-ea"/>
            </a:endParaRPr>
          </a:p>
        </p:txBody>
      </p:sp>
      <p:sp>
        <p:nvSpPr>
          <p:cNvPr id="44" name="Oval 43"/>
          <p:cNvSpPr/>
          <p:nvPr/>
        </p:nvSpPr>
        <p:spPr>
          <a:xfrm>
            <a:off x="1604501" y="3539106"/>
            <a:ext cx="466705" cy="466766"/>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45" name="Oval 44"/>
          <p:cNvSpPr/>
          <p:nvPr/>
        </p:nvSpPr>
        <p:spPr>
          <a:xfrm>
            <a:off x="3517221" y="3539106"/>
            <a:ext cx="466705" cy="466766"/>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46" name="Oval 45"/>
          <p:cNvSpPr/>
          <p:nvPr/>
        </p:nvSpPr>
        <p:spPr>
          <a:xfrm>
            <a:off x="5561048" y="3539106"/>
            <a:ext cx="466705" cy="466766"/>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48" name="Oval 47"/>
          <p:cNvSpPr/>
          <p:nvPr/>
        </p:nvSpPr>
        <p:spPr>
          <a:xfrm>
            <a:off x="7703873" y="3552157"/>
            <a:ext cx="466705" cy="466766"/>
          </a:xfrm>
          <a:prstGeom prst="ellipse">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49" name="Rounded Rectangle 48"/>
          <p:cNvSpPr/>
          <p:nvPr/>
        </p:nvSpPr>
        <p:spPr>
          <a:xfrm>
            <a:off x="1604501" y="3643527"/>
            <a:ext cx="2209923" cy="244419"/>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nvGrpSpPr>
          <p:cNvPr id="51" name="Group 50"/>
          <p:cNvGrpSpPr>
            <a:grpSpLocks noChangeAspect="1"/>
          </p:cNvGrpSpPr>
          <p:nvPr/>
        </p:nvGrpSpPr>
        <p:grpSpPr>
          <a:xfrm>
            <a:off x="1513895" y="2491164"/>
            <a:ext cx="647916" cy="648000"/>
            <a:chOff x="1505266" y="2538788"/>
            <a:chExt cx="486611" cy="486611"/>
          </a:xfrm>
        </p:grpSpPr>
        <p:sp>
          <p:nvSpPr>
            <p:cNvPr id="54" name="Teardrop 53"/>
            <p:cNvSpPr/>
            <p:nvPr/>
          </p:nvSpPr>
          <p:spPr>
            <a:xfrm rot="8100000">
              <a:off x="1505266" y="2538788"/>
              <a:ext cx="486611" cy="48661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n-ea"/>
                <a:cs typeface="+mn-ea"/>
              </a:endParaRPr>
            </a:p>
          </p:txBody>
        </p:sp>
        <p:sp>
          <p:nvSpPr>
            <p:cNvPr id="55" name="TextBox 54"/>
            <p:cNvSpPr txBox="1"/>
            <p:nvPr/>
          </p:nvSpPr>
          <p:spPr>
            <a:xfrm>
              <a:off x="1679210" y="2635898"/>
              <a:ext cx="138722" cy="277347"/>
            </a:xfrm>
            <a:prstGeom prst="rect">
              <a:avLst/>
            </a:prstGeom>
            <a:noFill/>
          </p:spPr>
          <p:txBody>
            <a:bodyPr wrap="none" rtlCol="0">
              <a:spAutoFit/>
            </a:bodyPr>
            <a:lstStyle/>
            <a:p>
              <a:pPr algn="ctr"/>
              <a:endParaRPr lang="en-US" dirty="0">
                <a:solidFill>
                  <a:schemeClr val="bg1"/>
                </a:solidFill>
                <a:latin typeface="+mn-ea"/>
                <a:cs typeface="+mn-ea"/>
              </a:endParaRPr>
            </a:p>
          </p:txBody>
        </p:sp>
      </p:grpSp>
      <p:sp>
        <p:nvSpPr>
          <p:cNvPr id="52" name="Text Placeholder 32"/>
          <p:cNvSpPr txBox="1"/>
          <p:nvPr/>
        </p:nvSpPr>
        <p:spPr>
          <a:xfrm>
            <a:off x="1114034" y="1937487"/>
            <a:ext cx="1899599" cy="4915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100" dirty="0">
                <a:solidFill>
                  <a:schemeClr val="tx1">
                    <a:lumMod val="65000"/>
                    <a:lumOff val="35000"/>
                  </a:schemeClr>
                </a:solidFill>
                <a:latin typeface="+mn-ea"/>
                <a:cs typeface="+mn-ea"/>
              </a:rPr>
              <a:t>利用</a:t>
            </a:r>
            <a:r>
              <a:rPr lang="en-US" altLang="zh-CN" sz="1100" dirty="0">
                <a:solidFill>
                  <a:schemeClr val="tx1">
                    <a:lumMod val="65000"/>
                    <a:lumOff val="35000"/>
                  </a:schemeClr>
                </a:solidFill>
                <a:latin typeface="+mn-ea"/>
                <a:cs typeface="+mn-ea"/>
              </a:rPr>
              <a:t>Matlab</a:t>
            </a:r>
            <a:r>
              <a:rPr lang="zh-CN" altLang="en-US" sz="1100" dirty="0">
                <a:solidFill>
                  <a:schemeClr val="tx1">
                    <a:lumMod val="65000"/>
                    <a:lumOff val="35000"/>
                  </a:schemeClr>
                </a:solidFill>
                <a:latin typeface="+mn-ea"/>
                <a:cs typeface="+mn-ea"/>
              </a:rPr>
              <a:t>编写计算程序，计算表达式</a:t>
            </a:r>
            <a:endParaRPr lang="en-US" sz="1100" dirty="0">
              <a:solidFill>
                <a:schemeClr val="tx1">
                  <a:lumMod val="65000"/>
                  <a:lumOff val="35000"/>
                </a:schemeClr>
              </a:solidFill>
              <a:latin typeface="+mn-ea"/>
              <a:cs typeface="+mn-ea"/>
            </a:endParaRPr>
          </a:p>
        </p:txBody>
      </p:sp>
      <p:sp>
        <p:nvSpPr>
          <p:cNvPr id="53" name="Text Placeholder 33"/>
          <p:cNvSpPr txBox="1"/>
          <p:nvPr/>
        </p:nvSpPr>
        <p:spPr>
          <a:xfrm>
            <a:off x="1114034" y="1691624"/>
            <a:ext cx="1866383" cy="367246"/>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b="1" dirty="0">
                <a:solidFill>
                  <a:schemeClr val="accent5"/>
                </a:solidFill>
                <a:latin typeface="+mn-ea"/>
                <a:cs typeface="+mn-ea"/>
              </a:rPr>
              <a:t>计算刚度阵解析式</a:t>
            </a:r>
            <a:endParaRPr lang="en-AU" sz="1600" dirty="0">
              <a:solidFill>
                <a:schemeClr val="accent5"/>
              </a:solidFill>
              <a:latin typeface="+mn-ea"/>
              <a:cs typeface="+mn-ea"/>
            </a:endParaRPr>
          </a:p>
        </p:txBody>
      </p:sp>
      <p:grpSp>
        <p:nvGrpSpPr>
          <p:cNvPr id="63" name="Group 62"/>
          <p:cNvGrpSpPr>
            <a:grpSpLocks noChangeAspect="1"/>
          </p:cNvGrpSpPr>
          <p:nvPr/>
        </p:nvGrpSpPr>
        <p:grpSpPr>
          <a:xfrm>
            <a:off x="5494706" y="2681307"/>
            <a:ext cx="647916" cy="648000"/>
            <a:chOff x="1505266" y="2538788"/>
            <a:chExt cx="486611" cy="486611"/>
          </a:xfrm>
        </p:grpSpPr>
        <p:sp>
          <p:nvSpPr>
            <p:cNvPr id="66" name="Teardrop 65"/>
            <p:cNvSpPr/>
            <p:nvPr/>
          </p:nvSpPr>
          <p:spPr>
            <a:xfrm rot="8100000">
              <a:off x="1505266" y="2538788"/>
              <a:ext cx="486611" cy="486611"/>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n-ea"/>
                <a:cs typeface="+mn-ea"/>
              </a:endParaRPr>
            </a:p>
          </p:txBody>
        </p:sp>
        <p:sp>
          <p:nvSpPr>
            <p:cNvPr id="67" name="TextBox 66"/>
            <p:cNvSpPr txBox="1"/>
            <p:nvPr/>
          </p:nvSpPr>
          <p:spPr>
            <a:xfrm>
              <a:off x="1679209" y="2635898"/>
              <a:ext cx="138722" cy="277347"/>
            </a:xfrm>
            <a:prstGeom prst="rect">
              <a:avLst/>
            </a:prstGeom>
            <a:noFill/>
          </p:spPr>
          <p:txBody>
            <a:bodyPr wrap="none" rtlCol="0">
              <a:spAutoFit/>
            </a:bodyPr>
            <a:lstStyle/>
            <a:p>
              <a:pPr algn="ctr"/>
              <a:endParaRPr lang="en-US" dirty="0">
                <a:solidFill>
                  <a:schemeClr val="bg1"/>
                </a:solidFill>
                <a:latin typeface="+mn-ea"/>
                <a:cs typeface="+mn-ea"/>
              </a:endParaRPr>
            </a:p>
          </p:txBody>
        </p:sp>
      </p:grpSp>
      <p:grpSp>
        <p:nvGrpSpPr>
          <p:cNvPr id="4" name="组合 3">
            <a:extLst>
              <a:ext uri="{FF2B5EF4-FFF2-40B4-BE49-F238E27FC236}">
                <a16:creationId xmlns:a16="http://schemas.microsoft.com/office/drawing/2014/main" id="{FC3FCD75-F7EC-4A83-9FE5-A90FDF7957F9}"/>
              </a:ext>
            </a:extLst>
          </p:cNvPr>
          <p:cNvGrpSpPr/>
          <p:nvPr/>
        </p:nvGrpSpPr>
        <p:grpSpPr>
          <a:xfrm>
            <a:off x="4762480" y="1572830"/>
            <a:ext cx="2339335" cy="1282220"/>
            <a:chOff x="7952741" y="1691624"/>
            <a:chExt cx="1461118" cy="990660"/>
          </a:xfrm>
        </p:grpSpPr>
        <p:sp>
          <p:nvSpPr>
            <p:cNvPr id="64" name="Text Placeholder 32"/>
            <p:cNvSpPr txBox="1"/>
            <p:nvPr/>
          </p:nvSpPr>
          <p:spPr>
            <a:xfrm>
              <a:off x="7952741" y="1937487"/>
              <a:ext cx="1461118" cy="74479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100" dirty="0">
                  <a:solidFill>
                    <a:schemeClr val="tx1">
                      <a:lumMod val="65000"/>
                      <a:lumOff val="35000"/>
                    </a:schemeClr>
                  </a:solidFill>
                  <a:latin typeface="+mn-ea"/>
                  <a:cs typeface="+mn-ea"/>
                </a:rPr>
                <a:t>编写额外的</a:t>
              </a:r>
              <a:r>
                <a:rPr lang="en-US" altLang="zh-CN" sz="1100" dirty="0">
                  <a:solidFill>
                    <a:schemeClr val="tx1">
                      <a:lumMod val="65000"/>
                      <a:lumOff val="35000"/>
                    </a:schemeClr>
                  </a:solidFill>
                  <a:latin typeface="+mn-ea"/>
                  <a:cs typeface="+mn-ea"/>
                </a:rPr>
                <a:t>C++</a:t>
              </a:r>
              <a:r>
                <a:rPr lang="zh-CN" altLang="en-US" sz="1100" dirty="0">
                  <a:solidFill>
                    <a:schemeClr val="tx1">
                      <a:lumMod val="65000"/>
                      <a:lumOff val="35000"/>
                    </a:schemeClr>
                  </a:solidFill>
                  <a:latin typeface="+mn-ea"/>
                  <a:cs typeface="+mn-ea"/>
                </a:rPr>
                <a:t>程序，读入</a:t>
              </a:r>
              <a:r>
                <a:rPr lang="en-US" altLang="zh-CN" sz="1100" dirty="0">
                  <a:solidFill>
                    <a:schemeClr val="tx1">
                      <a:lumMod val="65000"/>
                      <a:lumOff val="35000"/>
                    </a:schemeClr>
                  </a:solidFill>
                  <a:latin typeface="+mn-ea"/>
                  <a:cs typeface="+mn-ea"/>
                </a:rPr>
                <a:t>MATLAB</a:t>
              </a:r>
              <a:r>
                <a:rPr lang="zh-CN" altLang="en-US" sz="1100" dirty="0">
                  <a:solidFill>
                    <a:schemeClr val="tx1">
                      <a:lumMod val="65000"/>
                      <a:lumOff val="35000"/>
                    </a:schemeClr>
                  </a:solidFill>
                  <a:latin typeface="+mn-ea"/>
                  <a:cs typeface="+mn-ea"/>
                </a:rPr>
                <a:t>输出文件，输出可直接移植到</a:t>
              </a:r>
              <a:r>
                <a:rPr lang="en-US" altLang="zh-CN" sz="1100" dirty="0">
                  <a:solidFill>
                    <a:schemeClr val="tx1">
                      <a:lumMod val="65000"/>
                      <a:lumOff val="35000"/>
                    </a:schemeClr>
                  </a:solidFill>
                  <a:latin typeface="+mn-ea"/>
                  <a:cs typeface="+mn-ea"/>
                </a:rPr>
                <a:t>STAPpp</a:t>
              </a:r>
              <a:r>
                <a:rPr lang="zh-CN" altLang="en-US" sz="1100" dirty="0">
                  <a:solidFill>
                    <a:schemeClr val="tx1">
                      <a:lumMod val="65000"/>
                      <a:lumOff val="35000"/>
                    </a:schemeClr>
                  </a:solidFill>
                  <a:latin typeface="+mn-ea"/>
                  <a:cs typeface="+mn-ea"/>
                </a:rPr>
                <a:t>程序中的单元程序文件。</a:t>
              </a:r>
            </a:p>
          </p:txBody>
        </p:sp>
        <p:sp>
          <p:nvSpPr>
            <p:cNvPr id="65" name="Text Placeholder 33"/>
            <p:cNvSpPr txBox="1"/>
            <p:nvPr/>
          </p:nvSpPr>
          <p:spPr>
            <a:xfrm>
              <a:off x="7952741" y="1691624"/>
              <a:ext cx="146111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b="1" dirty="0">
                  <a:solidFill>
                    <a:schemeClr val="accent5"/>
                  </a:solidFill>
                  <a:latin typeface="+mn-ea"/>
                  <a:cs typeface="+mn-ea"/>
                </a:rPr>
                <a:t>输入</a:t>
              </a:r>
              <a:r>
                <a:rPr lang="en-US" altLang="zh-CN" sz="1600" b="1" dirty="0">
                  <a:solidFill>
                    <a:schemeClr val="accent5"/>
                  </a:solidFill>
                  <a:latin typeface="+mn-ea"/>
                  <a:cs typeface="+mn-ea"/>
                </a:rPr>
                <a:t>STAPpp</a:t>
              </a:r>
              <a:endParaRPr lang="en-AU" sz="1600" dirty="0">
                <a:solidFill>
                  <a:schemeClr val="accent5"/>
                </a:solidFill>
                <a:latin typeface="+mn-ea"/>
                <a:cs typeface="+mn-ea"/>
              </a:endParaRPr>
            </a:p>
          </p:txBody>
        </p:sp>
      </p:grpSp>
      <p:grpSp>
        <p:nvGrpSpPr>
          <p:cNvPr id="8" name="组合 7">
            <a:extLst>
              <a:ext uri="{FF2B5EF4-FFF2-40B4-BE49-F238E27FC236}">
                <a16:creationId xmlns:a16="http://schemas.microsoft.com/office/drawing/2014/main" id="{DF06F701-313F-470A-A105-2711C06ACBDB}"/>
              </a:ext>
            </a:extLst>
          </p:cNvPr>
          <p:cNvGrpSpPr/>
          <p:nvPr/>
        </p:nvGrpSpPr>
        <p:grpSpPr>
          <a:xfrm>
            <a:off x="6744914" y="4307590"/>
            <a:ext cx="2445058" cy="1783079"/>
            <a:chOff x="6744914" y="4307590"/>
            <a:chExt cx="2445058" cy="1783079"/>
          </a:xfrm>
        </p:grpSpPr>
        <p:grpSp>
          <p:nvGrpSpPr>
            <p:cNvPr id="105" name="Group 104"/>
            <p:cNvGrpSpPr>
              <a:grpSpLocks noChangeAspect="1"/>
            </p:cNvGrpSpPr>
            <p:nvPr/>
          </p:nvGrpSpPr>
          <p:grpSpPr>
            <a:xfrm rot="10800000">
              <a:off x="7607495" y="4307590"/>
              <a:ext cx="647916" cy="648000"/>
              <a:chOff x="1505266" y="2538788"/>
              <a:chExt cx="486611" cy="486611"/>
            </a:xfrm>
          </p:grpSpPr>
          <p:sp>
            <p:nvSpPr>
              <p:cNvPr id="108" name="Teardrop 107"/>
              <p:cNvSpPr/>
              <p:nvPr/>
            </p:nvSpPr>
            <p:spPr>
              <a:xfrm rot="8100000">
                <a:off x="1505266" y="2538788"/>
                <a:ext cx="486611" cy="486611"/>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n-ea"/>
                  <a:cs typeface="+mn-ea"/>
                </a:endParaRPr>
              </a:p>
            </p:txBody>
          </p:sp>
          <p:sp>
            <p:nvSpPr>
              <p:cNvPr id="109" name="TextBox 108"/>
              <p:cNvSpPr txBox="1"/>
              <p:nvPr/>
            </p:nvSpPr>
            <p:spPr>
              <a:xfrm rot="10800000">
                <a:off x="1679211" y="2635897"/>
                <a:ext cx="138722" cy="277347"/>
              </a:xfrm>
              <a:prstGeom prst="rect">
                <a:avLst/>
              </a:prstGeom>
              <a:noFill/>
            </p:spPr>
            <p:txBody>
              <a:bodyPr wrap="none" rtlCol="0">
                <a:spAutoFit/>
              </a:bodyPr>
              <a:lstStyle/>
              <a:p>
                <a:pPr algn="ctr"/>
                <a:endParaRPr lang="en-US" dirty="0">
                  <a:solidFill>
                    <a:schemeClr val="bg1"/>
                  </a:solidFill>
                  <a:latin typeface="+mn-ea"/>
                  <a:cs typeface="+mn-ea"/>
                </a:endParaRPr>
              </a:p>
            </p:txBody>
          </p:sp>
        </p:grpSp>
        <p:grpSp>
          <p:nvGrpSpPr>
            <p:cNvPr id="5" name="组合 4">
              <a:extLst>
                <a:ext uri="{FF2B5EF4-FFF2-40B4-BE49-F238E27FC236}">
                  <a16:creationId xmlns:a16="http://schemas.microsoft.com/office/drawing/2014/main" id="{973DACD7-49DB-46D8-9562-A11955B3DA14}"/>
                </a:ext>
              </a:extLst>
            </p:cNvPr>
            <p:cNvGrpSpPr/>
            <p:nvPr/>
          </p:nvGrpSpPr>
          <p:grpSpPr>
            <a:xfrm>
              <a:off x="6744914" y="5253527"/>
              <a:ext cx="2445058" cy="837142"/>
              <a:chOff x="9134701" y="5287815"/>
              <a:chExt cx="1461118" cy="628142"/>
            </a:xfrm>
          </p:grpSpPr>
          <p:sp>
            <p:nvSpPr>
              <p:cNvPr id="106" name="Text Placeholder 32"/>
              <p:cNvSpPr txBox="1"/>
              <p:nvPr/>
            </p:nvSpPr>
            <p:spPr>
              <a:xfrm>
                <a:off x="9134701" y="5533678"/>
                <a:ext cx="1461118"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100" dirty="0">
                    <a:solidFill>
                      <a:schemeClr val="tx1">
                        <a:lumMod val="65000"/>
                        <a:lumOff val="35000"/>
                      </a:schemeClr>
                    </a:solidFill>
                    <a:latin typeface="+mn-ea"/>
                    <a:cs typeface="+mn-ea"/>
                  </a:rPr>
                  <a:t>得到了</a:t>
                </a:r>
                <a:r>
                  <a:rPr lang="en-US" altLang="zh-CN" sz="1100" dirty="0">
                    <a:solidFill>
                      <a:schemeClr val="tx1">
                        <a:lumMod val="65000"/>
                        <a:lumOff val="35000"/>
                      </a:schemeClr>
                    </a:solidFill>
                    <a:latin typeface="+mn-ea"/>
                    <a:cs typeface="+mn-ea"/>
                  </a:rPr>
                  <a:t>5Q</a:t>
                </a:r>
                <a:r>
                  <a:rPr lang="zh-CN" altLang="en-US" sz="1100" dirty="0">
                    <a:solidFill>
                      <a:schemeClr val="tx1">
                        <a:lumMod val="65000"/>
                        <a:lumOff val="35000"/>
                      </a:schemeClr>
                    </a:solidFill>
                    <a:latin typeface="+mn-ea"/>
                    <a:cs typeface="+mn-ea"/>
                  </a:rPr>
                  <a:t>、</a:t>
                </a:r>
                <a:r>
                  <a:rPr lang="en-US" altLang="zh-CN" sz="1100" dirty="0">
                    <a:solidFill>
                      <a:schemeClr val="tx1">
                        <a:lumMod val="65000"/>
                        <a:lumOff val="35000"/>
                      </a:schemeClr>
                    </a:solidFill>
                    <a:latin typeface="+mn-ea"/>
                    <a:cs typeface="+mn-ea"/>
                  </a:rPr>
                  <a:t>9Q</a:t>
                </a:r>
                <a:r>
                  <a:rPr lang="zh-CN" altLang="en-US" sz="1100" dirty="0">
                    <a:solidFill>
                      <a:schemeClr val="tx1">
                        <a:lumMod val="65000"/>
                        <a:lumOff val="35000"/>
                      </a:schemeClr>
                    </a:solidFill>
                    <a:latin typeface="+mn-ea"/>
                    <a:cs typeface="+mn-ea"/>
                  </a:rPr>
                  <a:t>等单元，将之两两搭配，进行简单的</a:t>
                </a:r>
                <a:r>
                  <a:rPr lang="en-US" altLang="zh-CN" sz="1100" dirty="0">
                    <a:solidFill>
                      <a:schemeClr val="tx1">
                        <a:lumMod val="65000"/>
                        <a:lumOff val="35000"/>
                      </a:schemeClr>
                    </a:solidFill>
                    <a:latin typeface="+mn-ea"/>
                    <a:cs typeface="+mn-ea"/>
                  </a:rPr>
                  <a:t>patch test</a:t>
                </a:r>
                <a:r>
                  <a:rPr lang="zh-CN" altLang="en-US" sz="1100" dirty="0">
                    <a:solidFill>
                      <a:schemeClr val="tx1">
                        <a:lumMod val="65000"/>
                        <a:lumOff val="35000"/>
                      </a:schemeClr>
                    </a:solidFill>
                    <a:latin typeface="+mn-ea"/>
                    <a:cs typeface="+mn-ea"/>
                  </a:rPr>
                  <a:t>。完成程序</a:t>
                </a:r>
                <a:endParaRPr lang="en-US" sz="1100" dirty="0">
                  <a:solidFill>
                    <a:schemeClr val="tx1">
                      <a:lumMod val="65000"/>
                      <a:lumOff val="35000"/>
                    </a:schemeClr>
                  </a:solidFill>
                  <a:latin typeface="+mn-ea"/>
                  <a:cs typeface="+mn-ea"/>
                </a:endParaRPr>
              </a:p>
            </p:txBody>
          </p:sp>
          <p:sp>
            <p:nvSpPr>
              <p:cNvPr id="107" name="Text Placeholder 33"/>
              <p:cNvSpPr txBox="1"/>
              <p:nvPr/>
            </p:nvSpPr>
            <p:spPr>
              <a:xfrm>
                <a:off x="9134701" y="5287815"/>
                <a:ext cx="146111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altLang="zh-CN" sz="1600" b="1" dirty="0">
                    <a:solidFill>
                      <a:schemeClr val="accent5"/>
                    </a:solidFill>
                    <a:latin typeface="+mn-ea"/>
                    <a:cs typeface="+mn-ea"/>
                  </a:rPr>
                  <a:t>Patch test</a:t>
                </a:r>
                <a:endParaRPr lang="en-AU" sz="1600" dirty="0">
                  <a:solidFill>
                    <a:schemeClr val="accent5"/>
                  </a:solidFill>
                  <a:latin typeface="+mn-ea"/>
                  <a:cs typeface="+mn-ea"/>
                </a:endParaRPr>
              </a:p>
            </p:txBody>
          </p:sp>
        </p:grpSp>
      </p:grpSp>
      <p:sp>
        <p:nvSpPr>
          <p:cNvPr id="114" name="Oval 113"/>
          <p:cNvSpPr>
            <a:spLocks noChangeAspect="1"/>
          </p:cNvSpPr>
          <p:nvPr/>
        </p:nvSpPr>
        <p:spPr>
          <a:xfrm>
            <a:off x="1798258" y="3732889"/>
            <a:ext cx="79190" cy="79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grpSp>
        <p:nvGrpSpPr>
          <p:cNvPr id="115" name="Group 114"/>
          <p:cNvGrpSpPr/>
          <p:nvPr/>
        </p:nvGrpSpPr>
        <p:grpSpPr>
          <a:xfrm>
            <a:off x="3601652" y="3657037"/>
            <a:ext cx="2274578" cy="230909"/>
            <a:chOff x="3636102" y="3747743"/>
            <a:chExt cx="2274874" cy="230909"/>
          </a:xfrm>
        </p:grpSpPr>
        <p:sp>
          <p:nvSpPr>
            <p:cNvPr id="116" name="Rounded Rectangle 115"/>
            <p:cNvSpPr/>
            <p:nvPr/>
          </p:nvSpPr>
          <p:spPr>
            <a:xfrm>
              <a:off x="3636102" y="3747743"/>
              <a:ext cx="2274874" cy="230909"/>
            </a:xfrm>
            <a:prstGeom prst="roundRect">
              <a:avLst>
                <a:gd name="adj" fmla="val 50000"/>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117" name="Oval 116"/>
            <p:cNvSpPr>
              <a:spLocks noChangeAspect="1"/>
            </p:cNvSpPr>
            <p:nvPr/>
          </p:nvSpPr>
          <p:spPr>
            <a:xfrm>
              <a:off x="3710667" y="3823597"/>
              <a:ext cx="79200" cy="79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grpSp>
      <p:grpSp>
        <p:nvGrpSpPr>
          <p:cNvPr id="121" name="Group 120"/>
          <p:cNvGrpSpPr/>
          <p:nvPr/>
        </p:nvGrpSpPr>
        <p:grpSpPr>
          <a:xfrm>
            <a:off x="5583830" y="3668915"/>
            <a:ext cx="2452948" cy="216988"/>
            <a:chOff x="8572032" y="3747743"/>
            <a:chExt cx="1417080" cy="230909"/>
          </a:xfrm>
        </p:grpSpPr>
        <p:sp>
          <p:nvSpPr>
            <p:cNvPr id="122" name="Rounded Rectangle 121"/>
            <p:cNvSpPr/>
            <p:nvPr/>
          </p:nvSpPr>
          <p:spPr>
            <a:xfrm>
              <a:off x="8572032" y="3747743"/>
              <a:ext cx="1417080" cy="230909"/>
            </a:xfrm>
            <a:prstGeom prst="roundRect">
              <a:avLst>
                <a:gd name="adj" fmla="val 50000"/>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123" name="Oval 122"/>
            <p:cNvSpPr>
              <a:spLocks noChangeAspect="1"/>
            </p:cNvSpPr>
            <p:nvPr/>
          </p:nvSpPr>
          <p:spPr>
            <a:xfrm>
              <a:off x="8654977" y="3823597"/>
              <a:ext cx="79200" cy="79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grpSp>
      <p:grpSp>
        <p:nvGrpSpPr>
          <p:cNvPr id="125" name="Group 124"/>
          <p:cNvGrpSpPr/>
          <p:nvPr/>
        </p:nvGrpSpPr>
        <p:grpSpPr>
          <a:xfrm>
            <a:off x="7808014" y="3269223"/>
            <a:ext cx="2610244" cy="806471"/>
            <a:chOff x="8468030" y="3120910"/>
            <a:chExt cx="2610584" cy="806471"/>
          </a:xfrm>
          <a:solidFill>
            <a:schemeClr val="accent6">
              <a:alpha val="90000"/>
            </a:schemeClr>
          </a:solidFill>
        </p:grpSpPr>
        <p:sp>
          <p:nvSpPr>
            <p:cNvPr id="127" name="Rounded Rectangle 126"/>
            <p:cNvSpPr/>
            <p:nvPr/>
          </p:nvSpPr>
          <p:spPr>
            <a:xfrm>
              <a:off x="8468030" y="3516505"/>
              <a:ext cx="2513316" cy="21160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128" name="Rounded Rectangle 127"/>
            <p:cNvSpPr/>
            <p:nvPr/>
          </p:nvSpPr>
          <p:spPr>
            <a:xfrm rot="18900000">
              <a:off x="10388589" y="3696472"/>
              <a:ext cx="690025" cy="2309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129" name="Rounded Rectangle 128"/>
            <p:cNvSpPr/>
            <p:nvPr/>
          </p:nvSpPr>
          <p:spPr>
            <a:xfrm rot="2700000">
              <a:off x="10388588" y="3350468"/>
              <a:ext cx="690025" cy="23090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62" name="组合 61"/>
          <p:cNvGrpSpPr/>
          <p:nvPr/>
        </p:nvGrpSpPr>
        <p:grpSpPr>
          <a:xfrm>
            <a:off x="5624974" y="4565972"/>
            <a:ext cx="307174" cy="307212"/>
            <a:chOff x="11121822" y="1145785"/>
            <a:chExt cx="307214" cy="307212"/>
          </a:xfrm>
          <a:solidFill>
            <a:schemeClr val="bg1"/>
          </a:solidFill>
        </p:grpSpPr>
        <p:sp>
          <p:nvSpPr>
            <p:cNvPr id="68"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74"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78" name="Freeform 149"/>
          <p:cNvSpPr/>
          <p:nvPr/>
        </p:nvSpPr>
        <p:spPr bwMode="auto">
          <a:xfrm>
            <a:off x="1684266" y="2664542"/>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7" name="组合 6">
            <a:extLst>
              <a:ext uri="{FF2B5EF4-FFF2-40B4-BE49-F238E27FC236}">
                <a16:creationId xmlns:a16="http://schemas.microsoft.com/office/drawing/2014/main" id="{0900E524-DD9A-498F-B0ED-1B85B85F3677}"/>
              </a:ext>
            </a:extLst>
          </p:cNvPr>
          <p:cNvGrpSpPr/>
          <p:nvPr/>
        </p:nvGrpSpPr>
        <p:grpSpPr>
          <a:xfrm>
            <a:off x="2613284" y="4355313"/>
            <a:ext cx="2274577" cy="1901179"/>
            <a:chOff x="2613284" y="4355313"/>
            <a:chExt cx="2274577" cy="1901179"/>
          </a:xfrm>
        </p:grpSpPr>
        <p:grpSp>
          <p:nvGrpSpPr>
            <p:cNvPr id="6" name="组合 5">
              <a:extLst>
                <a:ext uri="{FF2B5EF4-FFF2-40B4-BE49-F238E27FC236}">
                  <a16:creationId xmlns:a16="http://schemas.microsoft.com/office/drawing/2014/main" id="{38AAE3FF-EB7A-452B-AF6D-1877FCE0B083}"/>
                </a:ext>
              </a:extLst>
            </p:cNvPr>
            <p:cNvGrpSpPr/>
            <p:nvPr/>
          </p:nvGrpSpPr>
          <p:grpSpPr>
            <a:xfrm>
              <a:off x="2613284" y="5270443"/>
              <a:ext cx="2274577" cy="986049"/>
              <a:chOff x="2980417" y="5256320"/>
              <a:chExt cx="2274577" cy="986049"/>
            </a:xfrm>
          </p:grpSpPr>
          <p:sp>
            <p:nvSpPr>
              <p:cNvPr id="70" name="Text Placeholder 32"/>
              <p:cNvSpPr txBox="1"/>
              <p:nvPr/>
            </p:nvSpPr>
            <p:spPr>
              <a:xfrm>
                <a:off x="2980417" y="5533678"/>
                <a:ext cx="2274577" cy="70869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100" dirty="0">
                    <a:solidFill>
                      <a:schemeClr val="tx1">
                        <a:lumMod val="65000"/>
                        <a:lumOff val="35000"/>
                      </a:schemeClr>
                    </a:solidFill>
                    <a:latin typeface="+mn-ea"/>
                    <a:cs typeface="+mn-ea"/>
                  </a:rPr>
                  <a:t>编写</a:t>
                </a:r>
                <a:r>
                  <a:rPr lang="en-US" altLang="zh-CN" sz="1100" dirty="0" err="1">
                    <a:solidFill>
                      <a:schemeClr val="tx1">
                        <a:lumMod val="65000"/>
                        <a:lumOff val="35000"/>
                      </a:schemeClr>
                    </a:solidFill>
                    <a:latin typeface="+mn-ea"/>
                    <a:cs typeface="+mn-ea"/>
                  </a:rPr>
                  <a:t>matlab</a:t>
                </a:r>
                <a:r>
                  <a:rPr lang="zh-CN" altLang="en-US" sz="1100" dirty="0">
                    <a:solidFill>
                      <a:schemeClr val="tx1">
                        <a:lumMod val="65000"/>
                        <a:lumOff val="35000"/>
                      </a:schemeClr>
                    </a:solidFill>
                    <a:latin typeface="+mn-ea"/>
                    <a:cs typeface="+mn-ea"/>
                  </a:rPr>
                  <a:t>程序，用</a:t>
                </a:r>
                <a:r>
                  <a:rPr lang="en-US" altLang="zh-CN" sz="1100" dirty="0" err="1">
                    <a:solidFill>
                      <a:schemeClr val="tx1">
                        <a:lumMod val="65000"/>
                        <a:lumOff val="35000"/>
                      </a:schemeClr>
                    </a:solidFill>
                    <a:latin typeface="+mn-ea"/>
                    <a:cs typeface="+mn-ea"/>
                  </a:rPr>
                  <a:t>cout</a:t>
                </a:r>
                <a:r>
                  <a:rPr lang="zh-CN" altLang="en-US" sz="1100" dirty="0">
                    <a:solidFill>
                      <a:schemeClr val="tx1">
                        <a:lumMod val="65000"/>
                        <a:lumOff val="35000"/>
                      </a:schemeClr>
                    </a:solidFill>
                    <a:latin typeface="+mn-ea"/>
                    <a:cs typeface="+mn-ea"/>
                  </a:rPr>
                  <a:t>等函数输出表达式，并且设置中间变量，加快计算速度。</a:t>
                </a:r>
                <a:endParaRPr lang="en-US" sz="1100" dirty="0">
                  <a:solidFill>
                    <a:schemeClr val="tx1">
                      <a:lumMod val="65000"/>
                      <a:lumOff val="35000"/>
                    </a:schemeClr>
                  </a:solidFill>
                  <a:latin typeface="+mn-ea"/>
                  <a:cs typeface="+mn-ea"/>
                </a:endParaRPr>
              </a:p>
            </p:txBody>
          </p:sp>
          <p:sp>
            <p:nvSpPr>
              <p:cNvPr id="71" name="Text Placeholder 33"/>
              <p:cNvSpPr txBox="1"/>
              <p:nvPr/>
            </p:nvSpPr>
            <p:spPr>
              <a:xfrm>
                <a:off x="3140254" y="5256320"/>
                <a:ext cx="1954902" cy="42105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600" b="1" dirty="0">
                    <a:solidFill>
                      <a:schemeClr val="accent5"/>
                    </a:solidFill>
                    <a:latin typeface="+mn-ea"/>
                    <a:cs typeface="+mn-ea"/>
                  </a:rPr>
                  <a:t>格式转换与优化</a:t>
                </a:r>
                <a:endParaRPr lang="en-AU" sz="1600" dirty="0">
                  <a:solidFill>
                    <a:schemeClr val="accent5"/>
                  </a:solidFill>
                  <a:latin typeface="+mn-ea"/>
                  <a:cs typeface="+mn-ea"/>
                </a:endParaRPr>
              </a:p>
            </p:txBody>
          </p:sp>
        </p:grpSp>
        <p:grpSp>
          <p:nvGrpSpPr>
            <p:cNvPr id="3" name="组合 2">
              <a:extLst>
                <a:ext uri="{FF2B5EF4-FFF2-40B4-BE49-F238E27FC236}">
                  <a16:creationId xmlns:a16="http://schemas.microsoft.com/office/drawing/2014/main" id="{95A43A54-AC88-4CBB-A6E5-3F85660266A5}"/>
                </a:ext>
              </a:extLst>
            </p:cNvPr>
            <p:cNvGrpSpPr/>
            <p:nvPr/>
          </p:nvGrpSpPr>
          <p:grpSpPr>
            <a:xfrm>
              <a:off x="3387020" y="4355313"/>
              <a:ext cx="647916" cy="648000"/>
              <a:chOff x="2215112" y="4395578"/>
              <a:chExt cx="647916" cy="648000"/>
            </a:xfrm>
          </p:grpSpPr>
          <p:grpSp>
            <p:nvGrpSpPr>
              <p:cNvPr id="69" name="Group 68"/>
              <p:cNvGrpSpPr>
                <a:grpSpLocks noChangeAspect="1"/>
              </p:cNvGrpSpPr>
              <p:nvPr/>
            </p:nvGrpSpPr>
            <p:grpSpPr>
              <a:xfrm rot="10800000">
                <a:off x="2215112" y="4395578"/>
                <a:ext cx="647916" cy="648000"/>
                <a:chOff x="1505266" y="2538788"/>
                <a:chExt cx="486611" cy="486611"/>
              </a:xfrm>
            </p:grpSpPr>
            <p:sp>
              <p:nvSpPr>
                <p:cNvPr id="72" name="Teardrop 71"/>
                <p:cNvSpPr/>
                <p:nvPr/>
              </p:nvSpPr>
              <p:spPr>
                <a:xfrm rot="8100000">
                  <a:off x="1505266" y="2538788"/>
                  <a:ext cx="486611" cy="48661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n-ea"/>
                    <a:cs typeface="+mn-ea"/>
                  </a:endParaRPr>
                </a:p>
              </p:txBody>
            </p:sp>
            <p:sp>
              <p:nvSpPr>
                <p:cNvPr id="73" name="TextBox 72"/>
                <p:cNvSpPr txBox="1"/>
                <p:nvPr/>
              </p:nvSpPr>
              <p:spPr>
                <a:xfrm rot="10800000">
                  <a:off x="1679211" y="2635898"/>
                  <a:ext cx="138722" cy="277347"/>
                </a:xfrm>
                <a:prstGeom prst="rect">
                  <a:avLst/>
                </a:prstGeom>
                <a:noFill/>
              </p:spPr>
              <p:txBody>
                <a:bodyPr wrap="none" rtlCol="0">
                  <a:spAutoFit/>
                </a:bodyPr>
                <a:lstStyle/>
                <a:p>
                  <a:pPr algn="ctr"/>
                  <a:endParaRPr lang="en-US" dirty="0">
                    <a:solidFill>
                      <a:srgbClr val="FFFFFF"/>
                    </a:solidFill>
                    <a:latin typeface="+mn-ea"/>
                    <a:cs typeface="+mn-ea"/>
                  </a:endParaRPr>
                </a:p>
              </p:txBody>
            </p:sp>
          </p:grpSp>
          <p:sp>
            <p:nvSpPr>
              <p:cNvPr id="82" name="Freeform 116"/>
              <p:cNvSpPr>
                <a:spLocks noEditPoints="1"/>
              </p:cNvSpPr>
              <p:nvPr/>
            </p:nvSpPr>
            <p:spPr bwMode="auto">
              <a:xfrm>
                <a:off x="2381484" y="4544930"/>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grpSp>
      <p:grpSp>
        <p:nvGrpSpPr>
          <p:cNvPr id="86" name="组合 85"/>
          <p:cNvGrpSpPr/>
          <p:nvPr/>
        </p:nvGrpSpPr>
        <p:grpSpPr>
          <a:xfrm>
            <a:off x="7755703" y="4471852"/>
            <a:ext cx="402605" cy="331075"/>
            <a:chOff x="5108575" y="3992563"/>
            <a:chExt cx="428625" cy="352426"/>
          </a:xfrm>
          <a:solidFill>
            <a:schemeClr val="bg1"/>
          </a:solidFill>
        </p:grpSpPr>
        <p:sp>
          <p:nvSpPr>
            <p:cNvPr id="87"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88"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89"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90"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91"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92"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grpSp>
        <p:nvGrpSpPr>
          <p:cNvPr id="94" name="组合 93"/>
          <p:cNvGrpSpPr/>
          <p:nvPr/>
        </p:nvGrpSpPr>
        <p:grpSpPr>
          <a:xfrm>
            <a:off x="5651251" y="2862135"/>
            <a:ext cx="286297" cy="317652"/>
            <a:chOff x="11127788" y="6101450"/>
            <a:chExt cx="286334" cy="317652"/>
          </a:xfrm>
          <a:solidFill>
            <a:schemeClr val="bg1"/>
          </a:solidFill>
        </p:grpSpPr>
        <p:sp>
          <p:nvSpPr>
            <p:cNvPr id="95" name="Freeform 314"/>
            <p:cNvSpPr/>
            <p:nvPr/>
          </p:nvSpPr>
          <p:spPr bwMode="auto">
            <a:xfrm>
              <a:off x="11203846" y="6101450"/>
              <a:ext cx="71583" cy="125271"/>
            </a:xfrm>
            <a:custGeom>
              <a:avLst/>
              <a:gdLst>
                <a:gd name="T0" fmla="*/ 0 w 33"/>
                <a:gd name="T1" fmla="*/ 2 h 58"/>
                <a:gd name="T2" fmla="*/ 7 w 33"/>
                <a:gd name="T3" fmla="*/ 1 h 58"/>
                <a:gd name="T4" fmla="*/ 24 w 33"/>
                <a:gd name="T5" fmla="*/ 22 h 58"/>
                <a:gd name="T6" fmla="*/ 28 w 33"/>
                <a:gd name="T7" fmla="*/ 57 h 58"/>
                <a:gd name="T8" fmla="*/ 21 w 33"/>
                <a:gd name="T9" fmla="*/ 58 h 58"/>
                <a:gd name="T10" fmla="*/ 0 w 33"/>
                <a:gd name="T11" fmla="*/ 2 h 58"/>
              </a:gdLst>
              <a:ahLst/>
              <a:cxnLst>
                <a:cxn ang="0">
                  <a:pos x="T0" y="T1"/>
                </a:cxn>
                <a:cxn ang="0">
                  <a:pos x="T2" y="T3"/>
                </a:cxn>
                <a:cxn ang="0">
                  <a:pos x="T4" y="T5"/>
                </a:cxn>
                <a:cxn ang="0">
                  <a:pos x="T6" y="T7"/>
                </a:cxn>
                <a:cxn ang="0">
                  <a:pos x="T8" y="T9"/>
                </a:cxn>
                <a:cxn ang="0">
                  <a:pos x="T10" y="T11"/>
                </a:cxn>
              </a:cxnLst>
              <a:rect l="0" t="0" r="r" b="b"/>
              <a:pathLst>
                <a:path w="33" h="58">
                  <a:moveTo>
                    <a:pt x="0" y="2"/>
                  </a:moveTo>
                  <a:cubicBezTo>
                    <a:pt x="0" y="2"/>
                    <a:pt x="2" y="1"/>
                    <a:pt x="7" y="1"/>
                  </a:cubicBezTo>
                  <a:cubicBezTo>
                    <a:pt x="12" y="1"/>
                    <a:pt x="14" y="0"/>
                    <a:pt x="24" y="22"/>
                  </a:cubicBezTo>
                  <a:cubicBezTo>
                    <a:pt x="33" y="42"/>
                    <a:pt x="29" y="56"/>
                    <a:pt x="28" y="57"/>
                  </a:cubicBezTo>
                  <a:cubicBezTo>
                    <a:pt x="24" y="58"/>
                    <a:pt x="21" y="58"/>
                    <a:pt x="21" y="58"/>
                  </a:cubicBezTo>
                  <a:cubicBezTo>
                    <a:pt x="21" y="58"/>
                    <a:pt x="25" y="2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96" name="Freeform 315"/>
            <p:cNvSpPr/>
            <p:nvPr/>
          </p:nvSpPr>
          <p:spPr bwMode="auto">
            <a:xfrm>
              <a:off x="11127788" y="6107415"/>
              <a:ext cx="268438" cy="311687"/>
            </a:xfrm>
            <a:custGeom>
              <a:avLst/>
              <a:gdLst>
                <a:gd name="T0" fmla="*/ 79 w 124"/>
                <a:gd name="T1" fmla="*/ 101 h 144"/>
                <a:gd name="T2" fmla="*/ 74 w 124"/>
                <a:gd name="T3" fmla="*/ 102 h 144"/>
                <a:gd name="T4" fmla="*/ 57 w 124"/>
                <a:gd name="T5" fmla="*/ 85 h 144"/>
                <a:gd name="T6" fmla="*/ 42 w 124"/>
                <a:gd name="T7" fmla="*/ 61 h 144"/>
                <a:gd name="T8" fmla="*/ 52 w 124"/>
                <a:gd name="T9" fmla="*/ 55 h 144"/>
                <a:gd name="T10" fmla="*/ 31 w 124"/>
                <a:gd name="T11" fmla="*/ 0 h 144"/>
                <a:gd name="T12" fmla="*/ 28 w 124"/>
                <a:gd name="T13" fmla="*/ 1 h 144"/>
                <a:gd name="T14" fmla="*/ 7 w 124"/>
                <a:gd name="T15" fmla="*/ 26 h 144"/>
                <a:gd name="T16" fmla="*/ 26 w 124"/>
                <a:gd name="T17" fmla="*/ 90 h 144"/>
                <a:gd name="T18" fmla="*/ 37 w 124"/>
                <a:gd name="T19" fmla="*/ 104 h 144"/>
                <a:gd name="T20" fmla="*/ 40 w 124"/>
                <a:gd name="T21" fmla="*/ 107 h 144"/>
                <a:gd name="T22" fmla="*/ 101 w 124"/>
                <a:gd name="T23" fmla="*/ 143 h 144"/>
                <a:gd name="T24" fmla="*/ 124 w 124"/>
                <a:gd name="T25" fmla="*/ 133 h 144"/>
                <a:gd name="T26" fmla="*/ 79 w 124"/>
                <a:gd name="T27"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44">
                  <a:moveTo>
                    <a:pt x="79" y="101"/>
                  </a:moveTo>
                  <a:cubicBezTo>
                    <a:pt x="78" y="101"/>
                    <a:pt x="77" y="102"/>
                    <a:pt x="74" y="102"/>
                  </a:cubicBezTo>
                  <a:cubicBezTo>
                    <a:pt x="71" y="101"/>
                    <a:pt x="63" y="92"/>
                    <a:pt x="57" y="85"/>
                  </a:cubicBezTo>
                  <a:cubicBezTo>
                    <a:pt x="52" y="79"/>
                    <a:pt x="41" y="65"/>
                    <a:pt x="42" y="61"/>
                  </a:cubicBezTo>
                  <a:cubicBezTo>
                    <a:pt x="43" y="54"/>
                    <a:pt x="48" y="56"/>
                    <a:pt x="52" y="55"/>
                  </a:cubicBezTo>
                  <a:cubicBezTo>
                    <a:pt x="52" y="47"/>
                    <a:pt x="52" y="20"/>
                    <a:pt x="31" y="0"/>
                  </a:cubicBezTo>
                  <a:cubicBezTo>
                    <a:pt x="30" y="0"/>
                    <a:pt x="29" y="1"/>
                    <a:pt x="28" y="1"/>
                  </a:cubicBezTo>
                  <a:cubicBezTo>
                    <a:pt x="20" y="7"/>
                    <a:pt x="11" y="13"/>
                    <a:pt x="7" y="26"/>
                  </a:cubicBezTo>
                  <a:cubicBezTo>
                    <a:pt x="4" y="36"/>
                    <a:pt x="0" y="52"/>
                    <a:pt x="26" y="90"/>
                  </a:cubicBezTo>
                  <a:cubicBezTo>
                    <a:pt x="29" y="94"/>
                    <a:pt x="32" y="99"/>
                    <a:pt x="37" y="104"/>
                  </a:cubicBezTo>
                  <a:cubicBezTo>
                    <a:pt x="38" y="105"/>
                    <a:pt x="39" y="106"/>
                    <a:pt x="40" y="107"/>
                  </a:cubicBezTo>
                  <a:cubicBezTo>
                    <a:pt x="73" y="144"/>
                    <a:pt x="90" y="143"/>
                    <a:pt x="101" y="143"/>
                  </a:cubicBezTo>
                  <a:cubicBezTo>
                    <a:pt x="111" y="142"/>
                    <a:pt x="118" y="138"/>
                    <a:pt x="124" y="133"/>
                  </a:cubicBezTo>
                  <a:cubicBezTo>
                    <a:pt x="117" y="126"/>
                    <a:pt x="99" y="108"/>
                    <a:pt x="79"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97" name="Freeform 316"/>
            <p:cNvSpPr/>
            <p:nvPr/>
          </p:nvSpPr>
          <p:spPr bwMode="auto">
            <a:xfrm>
              <a:off x="11303764" y="6304269"/>
              <a:ext cx="110358" cy="85006"/>
            </a:xfrm>
            <a:custGeom>
              <a:avLst/>
              <a:gdLst>
                <a:gd name="T0" fmla="*/ 50 w 51"/>
                <a:gd name="T1" fmla="*/ 31 h 39"/>
                <a:gd name="T2" fmla="*/ 1 w 51"/>
                <a:gd name="T3" fmla="*/ 1 h 39"/>
                <a:gd name="T4" fmla="*/ 0 w 51"/>
                <a:gd name="T5" fmla="*/ 6 h 39"/>
                <a:gd name="T6" fmla="*/ 17 w 51"/>
                <a:gd name="T7" fmla="*/ 15 h 39"/>
                <a:gd name="T8" fmla="*/ 47 w 51"/>
                <a:gd name="T9" fmla="*/ 39 h 39"/>
                <a:gd name="T10" fmla="*/ 48 w 51"/>
                <a:gd name="T11" fmla="*/ 37 h 39"/>
                <a:gd name="T12" fmla="*/ 50 w 51"/>
                <a:gd name="T13" fmla="*/ 31 h 39"/>
              </a:gdLst>
              <a:ahLst/>
              <a:cxnLst>
                <a:cxn ang="0">
                  <a:pos x="T0" y="T1"/>
                </a:cxn>
                <a:cxn ang="0">
                  <a:pos x="T2" y="T3"/>
                </a:cxn>
                <a:cxn ang="0">
                  <a:pos x="T4" y="T5"/>
                </a:cxn>
                <a:cxn ang="0">
                  <a:pos x="T6" y="T7"/>
                </a:cxn>
                <a:cxn ang="0">
                  <a:pos x="T8" y="T9"/>
                </a:cxn>
                <a:cxn ang="0">
                  <a:pos x="T10" y="T11"/>
                </a:cxn>
                <a:cxn ang="0">
                  <a:pos x="T12" y="T13"/>
                </a:cxn>
              </a:cxnLst>
              <a:rect l="0" t="0" r="r" b="b"/>
              <a:pathLst>
                <a:path w="51" h="39">
                  <a:moveTo>
                    <a:pt x="50" y="31"/>
                  </a:moveTo>
                  <a:cubicBezTo>
                    <a:pt x="28" y="1"/>
                    <a:pt x="2" y="0"/>
                    <a:pt x="1" y="1"/>
                  </a:cubicBezTo>
                  <a:cubicBezTo>
                    <a:pt x="0" y="3"/>
                    <a:pt x="0" y="4"/>
                    <a:pt x="0" y="6"/>
                  </a:cubicBezTo>
                  <a:cubicBezTo>
                    <a:pt x="3" y="7"/>
                    <a:pt x="8" y="10"/>
                    <a:pt x="17" y="15"/>
                  </a:cubicBezTo>
                  <a:cubicBezTo>
                    <a:pt x="34" y="25"/>
                    <a:pt x="43" y="34"/>
                    <a:pt x="47" y="39"/>
                  </a:cubicBezTo>
                  <a:cubicBezTo>
                    <a:pt x="47" y="38"/>
                    <a:pt x="48" y="38"/>
                    <a:pt x="48" y="37"/>
                  </a:cubicBezTo>
                  <a:cubicBezTo>
                    <a:pt x="51" y="35"/>
                    <a:pt x="51" y="32"/>
                    <a:pt x="50"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wipe(left)">
                                      <p:cBhvr>
                                        <p:cTn id="39" dur="500"/>
                                        <p:tgtEl>
                                          <p:spTgt spid="1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down)">
                                      <p:cBhvr>
                                        <p:cTn id="49" dur="500"/>
                                        <p:tgtEl>
                                          <p:spTgt spid="63"/>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wipe(left)">
                                      <p:cBhvr>
                                        <p:cTn id="58" dur="500"/>
                                        <p:tgtEl>
                                          <p:spTgt spid="1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fade">
                                      <p:cBhvr>
                                        <p:cTn id="7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8" grpId="0" animBg="1"/>
      <p:bldP spid="49" grpId="0" animBg="1"/>
      <p:bldP spid="52"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a:t>
            </a:r>
            <a:r>
              <a:rPr lang="zh-CN" altLang="en-US" dirty="0"/>
              <a:t>稀疏矩阵求解器</a:t>
            </a:r>
            <a:endParaRPr lang="zh-CN" altLang="en-US" dirty="0">
              <a:ea typeface="+mn-ea"/>
              <a:cs typeface="+mn-ea"/>
            </a:endParaRPr>
          </a:p>
        </p:txBody>
      </p:sp>
      <p:sp>
        <p:nvSpPr>
          <p:cNvPr id="35" name="Text Placeholder 32"/>
          <p:cNvSpPr txBox="1"/>
          <p:nvPr/>
        </p:nvSpPr>
        <p:spPr>
          <a:xfrm>
            <a:off x="9026933" y="2874963"/>
            <a:ext cx="2816791" cy="169068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400" dirty="0">
                <a:solidFill>
                  <a:schemeClr val="tx1">
                    <a:lumMod val="65000"/>
                    <a:lumOff val="35000"/>
                  </a:schemeClr>
                </a:solidFill>
                <a:latin typeface="+mn-ea"/>
                <a:cs typeface="+mn-ea"/>
              </a:rPr>
              <a:t>我们运用</a:t>
            </a:r>
            <a:r>
              <a:rPr lang="en-US" altLang="zh-CN" sz="1400" dirty="0">
                <a:solidFill>
                  <a:schemeClr val="tx1">
                    <a:lumMod val="65000"/>
                    <a:lumOff val="35000"/>
                  </a:schemeClr>
                </a:solidFill>
                <a:latin typeface="+mn-ea"/>
                <a:cs typeface="+mn-ea"/>
              </a:rPr>
              <a:t>ifdef </a:t>
            </a:r>
            <a:r>
              <a:rPr lang="zh-CN" altLang="en-US" sz="1400" dirty="0">
                <a:solidFill>
                  <a:schemeClr val="tx1">
                    <a:lumMod val="65000"/>
                    <a:lumOff val="35000"/>
                  </a:schemeClr>
                </a:solidFill>
                <a:latin typeface="+mn-ea"/>
                <a:cs typeface="+mn-ea"/>
              </a:rPr>
              <a:t>的格式另写了一套与</a:t>
            </a:r>
            <a:r>
              <a:rPr lang="en-US" altLang="zh-CN" sz="1400" dirty="0" err="1">
                <a:solidFill>
                  <a:schemeClr val="tx1">
                    <a:lumMod val="65000"/>
                    <a:lumOff val="35000"/>
                  </a:schemeClr>
                </a:solidFill>
                <a:latin typeface="+mn-ea"/>
                <a:cs typeface="+mn-ea"/>
              </a:rPr>
              <a:t>skylinematrix</a:t>
            </a:r>
            <a:r>
              <a:rPr lang="zh-CN" altLang="en-US" sz="1400" dirty="0">
                <a:solidFill>
                  <a:schemeClr val="tx1">
                    <a:lumMod val="65000"/>
                    <a:lumOff val="35000"/>
                  </a:schemeClr>
                </a:solidFill>
                <a:latin typeface="+mn-ea"/>
                <a:cs typeface="+mn-ea"/>
              </a:rPr>
              <a:t>并行的矩阵处理类，例如</a:t>
            </a:r>
            <a:r>
              <a:rPr lang="en-US" altLang="zh-CN" sz="1400" dirty="0" err="1">
                <a:solidFill>
                  <a:schemeClr val="tx1">
                    <a:lumMod val="65000"/>
                    <a:lumOff val="35000"/>
                  </a:schemeClr>
                </a:solidFill>
                <a:latin typeface="+mn-ea"/>
                <a:cs typeface="+mn-ea"/>
              </a:rPr>
              <a:t>CSRMatrix</a:t>
            </a:r>
            <a:r>
              <a:rPr lang="zh-CN" altLang="en-US" sz="1400" dirty="0">
                <a:solidFill>
                  <a:schemeClr val="tx1">
                    <a:lumMod val="65000"/>
                    <a:lumOff val="35000"/>
                  </a:schemeClr>
                </a:solidFill>
                <a:latin typeface="+mn-ea"/>
                <a:cs typeface="+mn-ea"/>
              </a:rPr>
              <a:t>：</a:t>
            </a:r>
            <a:r>
              <a:rPr lang="en-US" altLang="zh-CN" sz="1400" dirty="0">
                <a:solidFill>
                  <a:schemeClr val="tx1">
                    <a:lumMod val="65000"/>
                    <a:lumOff val="35000"/>
                  </a:schemeClr>
                </a:solidFill>
                <a:latin typeface="+mn-ea"/>
                <a:cs typeface="+mn-ea"/>
              </a:rPr>
              <a:t>Element</a:t>
            </a:r>
            <a:r>
              <a:rPr lang="zh-CN" altLang="en-US" sz="1400" dirty="0">
                <a:solidFill>
                  <a:schemeClr val="tx1">
                    <a:lumMod val="65000"/>
                    <a:lumOff val="35000"/>
                  </a:schemeClr>
                </a:solidFill>
                <a:latin typeface="+mn-ea"/>
                <a:cs typeface="+mn-ea"/>
              </a:rPr>
              <a:t>，</a:t>
            </a:r>
            <a:r>
              <a:rPr lang="en-US" altLang="zh-CN" sz="1400" dirty="0" err="1">
                <a:solidFill>
                  <a:schemeClr val="tx1">
                    <a:lumMod val="65000"/>
                    <a:lumOff val="35000"/>
                  </a:schemeClr>
                </a:solidFill>
                <a:latin typeface="+mn-ea"/>
                <a:cs typeface="+mn-ea"/>
              </a:rPr>
              <a:t>CSRMatrix</a:t>
            </a:r>
            <a:r>
              <a:rPr lang="zh-CN" altLang="en-US" sz="1400" dirty="0">
                <a:solidFill>
                  <a:schemeClr val="tx1">
                    <a:lumMod val="65000"/>
                    <a:lumOff val="35000"/>
                  </a:schemeClr>
                </a:solidFill>
                <a:latin typeface="+mn-ea"/>
                <a:cs typeface="+mn-ea"/>
              </a:rPr>
              <a:t>：</a:t>
            </a:r>
            <a:r>
              <a:rPr lang="en-US" altLang="zh-CN" sz="1400" dirty="0" err="1">
                <a:solidFill>
                  <a:schemeClr val="tx1">
                    <a:lumMod val="65000"/>
                    <a:lumOff val="35000"/>
                  </a:schemeClr>
                </a:solidFill>
                <a:latin typeface="+mn-ea"/>
                <a:cs typeface="+mn-ea"/>
              </a:rPr>
              <a:t>Getdignoaladdress</a:t>
            </a:r>
            <a:r>
              <a:rPr lang="zh-CN" altLang="en-US" sz="1400" dirty="0">
                <a:solidFill>
                  <a:schemeClr val="tx1">
                    <a:lumMod val="65000"/>
                    <a:lumOff val="35000"/>
                  </a:schemeClr>
                </a:solidFill>
                <a:latin typeface="+mn-ea"/>
                <a:cs typeface="+mn-ea"/>
              </a:rPr>
              <a:t>等来将输入数据转化为</a:t>
            </a:r>
            <a:r>
              <a:rPr lang="en-US" altLang="zh-CN" sz="1400" dirty="0">
                <a:solidFill>
                  <a:schemeClr val="tx1">
                    <a:lumMod val="65000"/>
                    <a:lumOff val="35000"/>
                  </a:schemeClr>
                </a:solidFill>
                <a:latin typeface="+mn-ea"/>
                <a:cs typeface="+mn-ea"/>
              </a:rPr>
              <a:t>CSR</a:t>
            </a:r>
            <a:r>
              <a:rPr lang="zh-CN" altLang="en-US" sz="1400" dirty="0">
                <a:solidFill>
                  <a:schemeClr val="tx1">
                    <a:lumMod val="65000"/>
                    <a:lumOff val="35000"/>
                  </a:schemeClr>
                </a:solidFill>
                <a:latin typeface="+mn-ea"/>
                <a:cs typeface="+mn-ea"/>
              </a:rPr>
              <a:t>格式</a:t>
            </a:r>
          </a:p>
        </p:txBody>
      </p:sp>
      <p:sp>
        <p:nvSpPr>
          <p:cNvPr id="42" name="Text Placeholder 32"/>
          <p:cNvSpPr txBox="1"/>
          <p:nvPr/>
        </p:nvSpPr>
        <p:spPr>
          <a:xfrm flipH="1">
            <a:off x="424487" y="1527056"/>
            <a:ext cx="3206496" cy="14821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400" dirty="0">
                <a:solidFill>
                  <a:schemeClr val="tx1">
                    <a:lumMod val="65000"/>
                    <a:lumOff val="35000"/>
                  </a:schemeClr>
                </a:solidFill>
                <a:latin typeface="+mn-ea"/>
                <a:cs typeface="+mn-ea"/>
              </a:rPr>
              <a:t>本项目在</a:t>
            </a:r>
            <a:r>
              <a:rPr lang="en-US" altLang="zh-CN" sz="1400" dirty="0">
                <a:solidFill>
                  <a:schemeClr val="tx1">
                    <a:lumMod val="65000"/>
                    <a:lumOff val="35000"/>
                  </a:schemeClr>
                </a:solidFill>
                <a:latin typeface="+mn-ea"/>
                <a:cs typeface="+mn-ea"/>
              </a:rPr>
              <a:t>intel-</a:t>
            </a:r>
            <a:r>
              <a:rPr lang="en-US" altLang="zh-CN" sz="1400" dirty="0" err="1">
                <a:solidFill>
                  <a:schemeClr val="tx1">
                    <a:lumMod val="65000"/>
                    <a:lumOff val="35000"/>
                  </a:schemeClr>
                </a:solidFill>
                <a:latin typeface="+mn-ea"/>
                <a:cs typeface="+mn-ea"/>
              </a:rPr>
              <a:t>mkl</a:t>
            </a:r>
            <a:r>
              <a:rPr lang="zh-CN" altLang="en-US" sz="1400" dirty="0">
                <a:solidFill>
                  <a:schemeClr val="tx1">
                    <a:lumMod val="65000"/>
                    <a:lumOff val="35000"/>
                  </a:schemeClr>
                </a:solidFill>
                <a:latin typeface="+mn-ea"/>
                <a:cs typeface="+mn-ea"/>
              </a:rPr>
              <a:t>库的环境下调用了</a:t>
            </a:r>
            <a:r>
              <a:rPr lang="en-US" altLang="zh-CN" sz="1400" dirty="0" err="1">
                <a:solidFill>
                  <a:schemeClr val="tx1">
                    <a:lumMod val="65000"/>
                    <a:lumOff val="35000"/>
                  </a:schemeClr>
                </a:solidFill>
                <a:latin typeface="+mn-ea"/>
                <a:cs typeface="+mn-ea"/>
              </a:rPr>
              <a:t>pardiso</a:t>
            </a:r>
            <a:r>
              <a:rPr lang="zh-CN" altLang="en-US" sz="1400" dirty="0">
                <a:solidFill>
                  <a:schemeClr val="tx1">
                    <a:lumMod val="65000"/>
                    <a:lumOff val="35000"/>
                  </a:schemeClr>
                </a:solidFill>
                <a:latin typeface="+mn-ea"/>
                <a:cs typeface="+mn-ea"/>
              </a:rPr>
              <a:t>求解器来进行计算优化，同</a:t>
            </a:r>
            <a:r>
              <a:rPr lang="en-US" altLang="zh-CN" sz="1400" dirty="0">
                <a:solidFill>
                  <a:schemeClr val="tx1">
                    <a:lumMod val="65000"/>
                    <a:lumOff val="35000"/>
                  </a:schemeClr>
                </a:solidFill>
                <a:latin typeface="+mn-ea"/>
                <a:cs typeface="+mn-ea"/>
              </a:rPr>
              <a:t>LDLT</a:t>
            </a:r>
            <a:r>
              <a:rPr lang="zh-CN" altLang="en-US" sz="1400" dirty="0">
                <a:solidFill>
                  <a:schemeClr val="tx1">
                    <a:lumMod val="65000"/>
                    <a:lumOff val="35000"/>
                  </a:schemeClr>
                </a:solidFill>
                <a:latin typeface="+mn-ea"/>
                <a:cs typeface="+mn-ea"/>
              </a:rPr>
              <a:t>算法依赖于</a:t>
            </a:r>
            <a:r>
              <a:rPr lang="en-US" altLang="zh-CN" sz="1400" dirty="0">
                <a:solidFill>
                  <a:schemeClr val="tx1">
                    <a:lumMod val="65000"/>
                    <a:lumOff val="35000"/>
                  </a:schemeClr>
                </a:solidFill>
                <a:latin typeface="+mn-ea"/>
                <a:cs typeface="+mn-ea"/>
              </a:rPr>
              <a:t>skyline</a:t>
            </a:r>
            <a:r>
              <a:rPr lang="zh-CN" altLang="en-US" sz="1400" dirty="0">
                <a:solidFill>
                  <a:schemeClr val="tx1">
                    <a:lumMod val="65000"/>
                    <a:lumOff val="35000"/>
                  </a:schemeClr>
                </a:solidFill>
                <a:latin typeface="+mn-ea"/>
                <a:cs typeface="+mn-ea"/>
              </a:rPr>
              <a:t>格式的矩阵存储一样，</a:t>
            </a:r>
            <a:r>
              <a:rPr lang="en-US" altLang="zh-CN" sz="1400" dirty="0" err="1">
                <a:solidFill>
                  <a:schemeClr val="tx1">
                    <a:lumMod val="65000"/>
                    <a:lumOff val="35000"/>
                  </a:schemeClr>
                </a:solidFill>
                <a:latin typeface="+mn-ea"/>
                <a:cs typeface="+mn-ea"/>
              </a:rPr>
              <a:t>pardiso</a:t>
            </a:r>
            <a:r>
              <a:rPr lang="zh-CN" altLang="en-US" sz="1400" dirty="0">
                <a:solidFill>
                  <a:schemeClr val="tx1">
                    <a:lumMod val="65000"/>
                    <a:lumOff val="35000"/>
                  </a:schemeClr>
                </a:solidFill>
                <a:latin typeface="+mn-ea"/>
                <a:cs typeface="+mn-ea"/>
              </a:rPr>
              <a:t>求解器的算法基于</a:t>
            </a:r>
            <a:r>
              <a:rPr lang="en-US" altLang="zh-CN" sz="1400" dirty="0">
                <a:solidFill>
                  <a:schemeClr val="tx1">
                    <a:lumMod val="65000"/>
                    <a:lumOff val="35000"/>
                  </a:schemeClr>
                </a:solidFill>
                <a:latin typeface="+mn-ea"/>
                <a:cs typeface="+mn-ea"/>
              </a:rPr>
              <a:t>CSR</a:t>
            </a:r>
            <a:r>
              <a:rPr lang="zh-CN" altLang="en-US" sz="1400" dirty="0">
                <a:solidFill>
                  <a:schemeClr val="tx1">
                    <a:lumMod val="65000"/>
                    <a:lumOff val="35000"/>
                  </a:schemeClr>
                </a:solidFill>
                <a:latin typeface="+mn-ea"/>
                <a:cs typeface="+mn-ea"/>
              </a:rPr>
              <a:t>格式的矩阵存储</a:t>
            </a:r>
          </a:p>
        </p:txBody>
      </p:sp>
      <p:sp>
        <p:nvSpPr>
          <p:cNvPr id="46" name="Text Placeholder 32"/>
          <p:cNvSpPr txBox="1"/>
          <p:nvPr/>
        </p:nvSpPr>
        <p:spPr>
          <a:xfrm flipH="1">
            <a:off x="924965" y="4431525"/>
            <a:ext cx="2909311" cy="14821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400" dirty="0">
                <a:solidFill>
                  <a:schemeClr val="tx1">
                    <a:lumMod val="65000"/>
                    <a:lumOff val="35000"/>
                  </a:schemeClr>
                </a:solidFill>
                <a:latin typeface="+mn-ea"/>
                <a:cs typeface="+mn-ea"/>
              </a:rPr>
              <a:t>上述的稀疏矩阵求解模块通过在头文件中宏定义</a:t>
            </a:r>
            <a:r>
              <a:rPr lang="en-US" altLang="zh-CN" sz="1400" dirty="0" err="1">
                <a:solidFill>
                  <a:schemeClr val="tx1">
                    <a:lumMod val="65000"/>
                    <a:lumOff val="35000"/>
                  </a:schemeClr>
                </a:solidFill>
                <a:latin typeface="+mn-ea"/>
                <a:cs typeface="+mn-ea"/>
              </a:rPr>
              <a:t>mkl</a:t>
            </a:r>
            <a:r>
              <a:rPr lang="zh-CN" altLang="en-US" sz="1400" dirty="0">
                <a:solidFill>
                  <a:schemeClr val="tx1">
                    <a:lumMod val="65000"/>
                    <a:lumOff val="35000"/>
                  </a:schemeClr>
                </a:solidFill>
                <a:latin typeface="+mn-ea"/>
                <a:cs typeface="+mn-ea"/>
              </a:rPr>
              <a:t>模式的方式来打开，实际操作中可以通过</a:t>
            </a:r>
            <a:r>
              <a:rPr lang="en-US" altLang="zh-CN" sz="1400" dirty="0" err="1">
                <a:solidFill>
                  <a:schemeClr val="tx1">
                    <a:lumMod val="65000"/>
                    <a:lumOff val="35000"/>
                  </a:schemeClr>
                </a:solidFill>
                <a:latin typeface="+mn-ea"/>
                <a:cs typeface="+mn-ea"/>
              </a:rPr>
              <a:t>cmake</a:t>
            </a:r>
            <a:r>
              <a:rPr lang="zh-CN" altLang="en-US" sz="1400" dirty="0">
                <a:solidFill>
                  <a:schemeClr val="tx1">
                    <a:lumMod val="65000"/>
                    <a:lumOff val="35000"/>
                  </a:schemeClr>
                </a:solidFill>
                <a:latin typeface="+mn-ea"/>
                <a:cs typeface="+mn-ea"/>
              </a:rPr>
              <a:t>选择不同版本来切换两个计算器</a:t>
            </a:r>
          </a:p>
        </p:txBody>
      </p:sp>
      <p:sp>
        <p:nvSpPr>
          <p:cNvPr id="85" name="Freeform 6"/>
          <p:cNvSpPr/>
          <p:nvPr/>
        </p:nvSpPr>
        <p:spPr bwMode="auto">
          <a:xfrm>
            <a:off x="6178286" y="3209742"/>
            <a:ext cx="1831737"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chemeClr val="accent5"/>
          </a:solidFill>
          <a:ln>
            <a:noFill/>
          </a:ln>
        </p:spPr>
        <p:txBody>
          <a:bodyPr vert="horz" wrap="square" lIns="91440" tIns="45720" rIns="91440" bIns="45720" numCol="1" anchor="t" anchorCtr="0" compatLnSpc="1"/>
          <a:lstStyle/>
          <a:p>
            <a:endParaRPr lang="id-ID" sz="1405">
              <a:latin typeface="+mn-ea"/>
              <a:cs typeface="+mn-ea"/>
            </a:endParaRPr>
          </a:p>
        </p:txBody>
      </p:sp>
      <p:sp>
        <p:nvSpPr>
          <p:cNvPr id="86" name="Freeform 7"/>
          <p:cNvSpPr/>
          <p:nvPr/>
        </p:nvSpPr>
        <p:spPr bwMode="auto">
          <a:xfrm>
            <a:off x="5022735" y="3585978"/>
            <a:ext cx="1155550" cy="1690688"/>
          </a:xfrm>
          <a:custGeom>
            <a:avLst/>
            <a:gdLst>
              <a:gd name="T0" fmla="*/ 64 w 307"/>
              <a:gd name="T1" fmla="*/ 421 h 449"/>
              <a:gd name="T2" fmla="*/ 201 w 307"/>
              <a:gd name="T3" fmla="*/ 384 h 449"/>
              <a:gd name="T4" fmla="*/ 307 w 307"/>
              <a:gd name="T5" fmla="*/ 200 h 449"/>
              <a:gd name="T6" fmla="*/ 307 w 307"/>
              <a:gd name="T7" fmla="*/ 0 h 449"/>
              <a:gd name="T8" fmla="*/ 134 w 307"/>
              <a:gd name="T9" fmla="*/ 100 h 449"/>
              <a:gd name="T10" fmla="*/ 28 w 307"/>
              <a:gd name="T11" fmla="*/ 284 h 449"/>
              <a:gd name="T12" fmla="*/ 64 w 307"/>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7" h="449">
                <a:moveTo>
                  <a:pt x="64" y="421"/>
                </a:moveTo>
                <a:cubicBezTo>
                  <a:pt x="112" y="449"/>
                  <a:pt x="173" y="432"/>
                  <a:pt x="201" y="384"/>
                </a:cubicBezTo>
                <a:cubicBezTo>
                  <a:pt x="307" y="200"/>
                  <a:pt x="307" y="200"/>
                  <a:pt x="307" y="200"/>
                </a:cubicBezTo>
                <a:cubicBezTo>
                  <a:pt x="307" y="0"/>
                  <a:pt x="307" y="0"/>
                  <a:pt x="307" y="0"/>
                </a:cubicBezTo>
                <a:cubicBezTo>
                  <a:pt x="134" y="100"/>
                  <a:pt x="134" y="100"/>
                  <a:pt x="134" y="100"/>
                </a:cubicBezTo>
                <a:cubicBezTo>
                  <a:pt x="28" y="284"/>
                  <a:pt x="28" y="284"/>
                  <a:pt x="28" y="284"/>
                </a:cubicBezTo>
                <a:cubicBezTo>
                  <a:pt x="0" y="332"/>
                  <a:pt x="16" y="393"/>
                  <a:pt x="64" y="421"/>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405">
              <a:latin typeface="+mn-ea"/>
              <a:cs typeface="+mn-ea"/>
            </a:endParaRPr>
          </a:p>
        </p:txBody>
      </p:sp>
      <p:sp>
        <p:nvSpPr>
          <p:cNvPr id="89" name="Freeform 10"/>
          <p:cNvSpPr/>
          <p:nvPr/>
        </p:nvSpPr>
        <p:spPr bwMode="auto">
          <a:xfrm>
            <a:off x="5022735" y="1895290"/>
            <a:ext cx="1155550" cy="1690688"/>
          </a:xfrm>
          <a:custGeom>
            <a:avLst/>
            <a:gdLst>
              <a:gd name="T0" fmla="*/ 64 w 307"/>
              <a:gd name="T1" fmla="*/ 28 h 449"/>
              <a:gd name="T2" fmla="*/ 201 w 307"/>
              <a:gd name="T3" fmla="*/ 65 h 449"/>
              <a:gd name="T4" fmla="*/ 307 w 307"/>
              <a:gd name="T5" fmla="*/ 249 h 449"/>
              <a:gd name="T6" fmla="*/ 307 w 307"/>
              <a:gd name="T7" fmla="*/ 449 h 449"/>
              <a:gd name="T8" fmla="*/ 134 w 307"/>
              <a:gd name="T9" fmla="*/ 349 h 449"/>
              <a:gd name="T10" fmla="*/ 28 w 307"/>
              <a:gd name="T11" fmla="*/ 165 h 449"/>
              <a:gd name="T12" fmla="*/ 64 w 307"/>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7" h="449">
                <a:moveTo>
                  <a:pt x="64" y="28"/>
                </a:moveTo>
                <a:cubicBezTo>
                  <a:pt x="112" y="0"/>
                  <a:pt x="173" y="17"/>
                  <a:pt x="201" y="65"/>
                </a:cubicBezTo>
                <a:cubicBezTo>
                  <a:pt x="307" y="249"/>
                  <a:pt x="307" y="249"/>
                  <a:pt x="307" y="249"/>
                </a:cubicBezTo>
                <a:cubicBezTo>
                  <a:pt x="307" y="449"/>
                  <a:pt x="307" y="449"/>
                  <a:pt x="307" y="449"/>
                </a:cubicBezTo>
                <a:cubicBezTo>
                  <a:pt x="134" y="349"/>
                  <a:pt x="134" y="349"/>
                  <a:pt x="134" y="349"/>
                </a:cubicBezTo>
                <a:cubicBezTo>
                  <a:pt x="28" y="165"/>
                  <a:pt x="28" y="165"/>
                  <a:pt x="28" y="165"/>
                </a:cubicBezTo>
                <a:cubicBezTo>
                  <a:pt x="0" y="117"/>
                  <a:pt x="16" y="56"/>
                  <a:pt x="64" y="28"/>
                </a:cubicBezTo>
                <a:close/>
              </a:path>
            </a:pathLst>
          </a:custGeom>
          <a:solidFill>
            <a:schemeClr val="accent3"/>
          </a:solidFill>
          <a:ln>
            <a:noFill/>
          </a:ln>
        </p:spPr>
        <p:txBody>
          <a:bodyPr vert="horz" wrap="square" lIns="91440" tIns="45720" rIns="91440" bIns="45720" numCol="1" anchor="t" anchorCtr="0" compatLnSpc="1"/>
          <a:lstStyle/>
          <a:p>
            <a:endParaRPr lang="id-ID" sz="1405">
              <a:latin typeface="+mn-ea"/>
              <a:cs typeface="+mn-ea"/>
            </a:endParaRPr>
          </a:p>
        </p:txBody>
      </p:sp>
      <p:sp>
        <p:nvSpPr>
          <p:cNvPr id="52" name="Oval 51"/>
          <p:cNvSpPr/>
          <p:nvPr/>
        </p:nvSpPr>
        <p:spPr>
          <a:xfrm>
            <a:off x="5199775" y="2071928"/>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mn-ea"/>
              <a:cs typeface="+mn-ea"/>
            </a:endParaRPr>
          </a:p>
        </p:txBody>
      </p:sp>
      <p:sp>
        <p:nvSpPr>
          <p:cNvPr id="53" name="Oval 52"/>
          <p:cNvSpPr/>
          <p:nvPr/>
        </p:nvSpPr>
        <p:spPr>
          <a:xfrm>
            <a:off x="6645816" y="2071928"/>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5" dirty="0">
              <a:solidFill>
                <a:schemeClr val="accent6"/>
              </a:solidFill>
              <a:latin typeface="+mn-ea"/>
              <a:cs typeface="+mn-ea"/>
            </a:endParaRPr>
          </a:p>
        </p:txBody>
      </p:sp>
      <p:sp>
        <p:nvSpPr>
          <p:cNvPr id="54" name="Oval 53"/>
          <p:cNvSpPr/>
          <p:nvPr/>
        </p:nvSpPr>
        <p:spPr>
          <a:xfrm>
            <a:off x="5199775" y="4580105"/>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5" dirty="0">
              <a:solidFill>
                <a:schemeClr val="accent6"/>
              </a:solidFill>
              <a:latin typeface="+mn-ea"/>
              <a:cs typeface="+mn-ea"/>
            </a:endParaRPr>
          </a:p>
        </p:txBody>
      </p:sp>
      <p:sp>
        <p:nvSpPr>
          <p:cNvPr id="56" name="Oval 55"/>
          <p:cNvSpPr/>
          <p:nvPr/>
        </p:nvSpPr>
        <p:spPr>
          <a:xfrm>
            <a:off x="7361687" y="3329261"/>
            <a:ext cx="519856"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5"/>
              </a:solidFill>
              <a:latin typeface="+mn-ea"/>
              <a:cs typeface="+mn-ea"/>
            </a:endParaRPr>
          </a:p>
        </p:txBody>
      </p:sp>
      <p:grpSp>
        <p:nvGrpSpPr>
          <p:cNvPr id="4" name="组合 3">
            <a:extLst>
              <a:ext uri="{FF2B5EF4-FFF2-40B4-BE49-F238E27FC236}">
                <a16:creationId xmlns:a16="http://schemas.microsoft.com/office/drawing/2014/main" id="{3D95444E-6A57-4AC3-A25E-5FAD58593D20}"/>
              </a:ext>
            </a:extLst>
          </p:cNvPr>
          <p:cNvGrpSpPr/>
          <p:nvPr/>
        </p:nvGrpSpPr>
        <p:grpSpPr>
          <a:xfrm>
            <a:off x="8150730" y="3264356"/>
            <a:ext cx="604616" cy="604695"/>
            <a:chOff x="8560956" y="3283633"/>
            <a:chExt cx="604616" cy="604695"/>
          </a:xfrm>
        </p:grpSpPr>
        <p:sp>
          <p:nvSpPr>
            <p:cNvPr id="39" name="Rounded Rectangle 38"/>
            <p:cNvSpPr/>
            <p:nvPr/>
          </p:nvSpPr>
          <p:spPr>
            <a:xfrm>
              <a:off x="8560956" y="3283633"/>
              <a:ext cx="604616" cy="604695"/>
            </a:xfrm>
            <a:prstGeom prst="roundRect">
              <a:avLst>
                <a:gd name="adj" fmla="val 16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rgbClr val="FFFFFF"/>
                </a:solidFill>
                <a:latin typeface="+mn-ea"/>
                <a:cs typeface="+mn-ea"/>
              </a:endParaRPr>
            </a:p>
          </p:txBody>
        </p:sp>
        <p:grpSp>
          <p:nvGrpSpPr>
            <p:cNvPr id="50" name="组合 49"/>
            <p:cNvGrpSpPr/>
            <p:nvPr/>
          </p:nvGrpSpPr>
          <p:grpSpPr>
            <a:xfrm>
              <a:off x="8721947" y="3432372"/>
              <a:ext cx="307174" cy="307212"/>
              <a:chOff x="11121822" y="1145785"/>
              <a:chExt cx="307214" cy="307212"/>
            </a:xfrm>
            <a:solidFill>
              <a:schemeClr val="bg1"/>
            </a:solidFill>
          </p:grpSpPr>
          <p:sp>
            <p:nvSpPr>
              <p:cNvPr id="51"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58"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grpSp>
      <p:grpSp>
        <p:nvGrpSpPr>
          <p:cNvPr id="5" name="组合 4">
            <a:extLst>
              <a:ext uri="{FF2B5EF4-FFF2-40B4-BE49-F238E27FC236}">
                <a16:creationId xmlns:a16="http://schemas.microsoft.com/office/drawing/2014/main" id="{4517A3FE-32B5-4434-B4DC-22E4EA1CEDF6}"/>
              </a:ext>
            </a:extLst>
          </p:cNvPr>
          <p:cNvGrpSpPr/>
          <p:nvPr/>
        </p:nvGrpSpPr>
        <p:grpSpPr>
          <a:xfrm>
            <a:off x="4021713" y="4720760"/>
            <a:ext cx="604616" cy="604695"/>
            <a:chOff x="3195306" y="4633040"/>
            <a:chExt cx="604616" cy="604695"/>
          </a:xfrm>
        </p:grpSpPr>
        <p:sp>
          <p:nvSpPr>
            <p:cNvPr id="49" name="Rounded Rectangle 48"/>
            <p:cNvSpPr/>
            <p:nvPr/>
          </p:nvSpPr>
          <p:spPr>
            <a:xfrm flipH="1">
              <a:off x="3195306" y="4633040"/>
              <a:ext cx="604616" cy="604695"/>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5" dirty="0">
                <a:solidFill>
                  <a:schemeClr val="bg1"/>
                </a:solidFill>
                <a:latin typeface="+mn-ea"/>
                <a:cs typeface="+mn-ea"/>
              </a:endParaRPr>
            </a:p>
          </p:txBody>
        </p:sp>
        <p:sp>
          <p:nvSpPr>
            <p:cNvPr id="59" name="Freeform 142"/>
            <p:cNvSpPr/>
            <p:nvPr/>
          </p:nvSpPr>
          <p:spPr bwMode="auto">
            <a:xfrm>
              <a:off x="3355808" y="4816079"/>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grpSp>
        <p:nvGrpSpPr>
          <p:cNvPr id="61" name="组合 60"/>
          <p:cNvGrpSpPr/>
          <p:nvPr/>
        </p:nvGrpSpPr>
        <p:grpSpPr>
          <a:xfrm>
            <a:off x="8712590" y="2144333"/>
            <a:ext cx="311646" cy="193872"/>
            <a:chOff x="8292784" y="1202455"/>
            <a:chExt cx="311687" cy="193872"/>
          </a:xfrm>
        </p:grpSpPr>
        <p:sp>
          <p:nvSpPr>
            <p:cNvPr id="62"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3"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grpSp>
        <p:nvGrpSpPr>
          <p:cNvPr id="3" name="组合 2">
            <a:extLst>
              <a:ext uri="{FF2B5EF4-FFF2-40B4-BE49-F238E27FC236}">
                <a16:creationId xmlns:a16="http://schemas.microsoft.com/office/drawing/2014/main" id="{247CF356-7FEA-4DBE-A586-5E64E92662C7}"/>
              </a:ext>
            </a:extLst>
          </p:cNvPr>
          <p:cNvGrpSpPr/>
          <p:nvPr/>
        </p:nvGrpSpPr>
        <p:grpSpPr>
          <a:xfrm>
            <a:off x="3837779" y="1917413"/>
            <a:ext cx="604616" cy="604695"/>
            <a:chOff x="3195306" y="1934228"/>
            <a:chExt cx="604616" cy="604695"/>
          </a:xfrm>
        </p:grpSpPr>
        <p:sp>
          <p:nvSpPr>
            <p:cNvPr id="47" name="Rounded Rectangle 46"/>
            <p:cNvSpPr/>
            <p:nvPr/>
          </p:nvSpPr>
          <p:spPr>
            <a:xfrm flipH="1">
              <a:off x="3195306" y="1934228"/>
              <a:ext cx="604616" cy="604695"/>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a:solidFill>
                  <a:srgbClr val="FFFFFF"/>
                </a:solidFill>
                <a:latin typeface="+mn-ea"/>
                <a:cs typeface="+mn-ea"/>
              </a:endParaRPr>
            </a:p>
          </p:txBody>
        </p:sp>
        <p:sp>
          <p:nvSpPr>
            <p:cNvPr id="64" name="Freeform 116"/>
            <p:cNvSpPr>
              <a:spLocks noEditPoints="1"/>
            </p:cNvSpPr>
            <p:nvPr/>
          </p:nvSpPr>
          <p:spPr bwMode="auto">
            <a:xfrm>
              <a:off x="3332843" y="2065780"/>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grpSp>
        <p:nvGrpSpPr>
          <p:cNvPr id="65" name="组合 64"/>
          <p:cNvGrpSpPr/>
          <p:nvPr/>
        </p:nvGrpSpPr>
        <p:grpSpPr>
          <a:xfrm>
            <a:off x="8656674" y="4769849"/>
            <a:ext cx="402605" cy="331075"/>
            <a:chOff x="5108575" y="3992563"/>
            <a:chExt cx="428625" cy="352426"/>
          </a:xfrm>
          <a:solidFill>
            <a:schemeClr val="bg1"/>
          </a:solidFill>
        </p:grpSpPr>
        <p:sp>
          <p:nvSpPr>
            <p:cNvPr id="66"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7"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8"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9"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70"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71"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72" name="Freeform 116"/>
          <p:cNvSpPr>
            <a:spLocks noEditPoints="1"/>
          </p:cNvSpPr>
          <p:nvPr/>
        </p:nvSpPr>
        <p:spPr bwMode="auto">
          <a:xfrm>
            <a:off x="5294933" y="2164552"/>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3"/>
          </a:solidFill>
          <a:ln>
            <a:noFill/>
          </a:ln>
        </p:spPr>
        <p:txBody>
          <a:bodyPr vert="horz" wrap="square" lIns="91440" tIns="45720" rIns="91440" bIns="45720" numCol="1" anchor="t" anchorCtr="0" compatLnSpc="1"/>
          <a:lstStyle/>
          <a:p>
            <a:endParaRPr lang="en-US">
              <a:latin typeface="+mn-ea"/>
              <a:cs typeface="+mn-ea"/>
            </a:endParaRPr>
          </a:p>
        </p:txBody>
      </p:sp>
      <p:grpSp>
        <p:nvGrpSpPr>
          <p:cNvPr id="73" name="组合 72"/>
          <p:cNvGrpSpPr/>
          <p:nvPr/>
        </p:nvGrpSpPr>
        <p:grpSpPr>
          <a:xfrm>
            <a:off x="7485022" y="3444881"/>
            <a:ext cx="307174" cy="307212"/>
            <a:chOff x="11121822" y="1145785"/>
            <a:chExt cx="307214" cy="307212"/>
          </a:xfrm>
          <a:solidFill>
            <a:schemeClr val="accent5"/>
          </a:solidFill>
        </p:grpSpPr>
        <p:sp>
          <p:nvSpPr>
            <p:cNvPr id="74"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75"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93" name="Freeform 142"/>
          <p:cNvSpPr/>
          <p:nvPr/>
        </p:nvSpPr>
        <p:spPr bwMode="auto">
          <a:xfrm>
            <a:off x="5315772" y="4720760"/>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a:t>
            </a:r>
            <a:r>
              <a:rPr lang="zh-CN" altLang="en-US" dirty="0">
                <a:cs typeface="+mn-ea"/>
              </a:rPr>
              <a:t>后处理部分</a:t>
            </a:r>
            <a:endParaRPr lang="zh-CN" altLang="en-US" dirty="0">
              <a:ea typeface="+mn-ea"/>
              <a:cs typeface="+mn-ea"/>
            </a:endParaRPr>
          </a:p>
        </p:txBody>
      </p:sp>
      <p:sp>
        <p:nvSpPr>
          <p:cNvPr id="34" name="Rectangle 33"/>
          <p:cNvSpPr/>
          <p:nvPr/>
        </p:nvSpPr>
        <p:spPr>
          <a:xfrm>
            <a:off x="2110127" y="1648780"/>
            <a:ext cx="2033322" cy="2127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n-ea"/>
                <a:cs typeface="+mn-ea"/>
              </a:rPr>
              <a:t>01</a:t>
            </a:r>
            <a:endParaRPr lang="id-ID" sz="4400" dirty="0">
              <a:latin typeface="+mn-ea"/>
              <a:cs typeface="+mn-ea"/>
            </a:endParaRPr>
          </a:p>
        </p:txBody>
      </p:sp>
      <p:sp>
        <p:nvSpPr>
          <p:cNvPr id="35" name="Rectangle 34"/>
          <p:cNvSpPr/>
          <p:nvPr/>
        </p:nvSpPr>
        <p:spPr>
          <a:xfrm>
            <a:off x="4207684" y="1648780"/>
            <a:ext cx="2033322" cy="21277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36" name="Rectangle 35"/>
          <p:cNvSpPr/>
          <p:nvPr/>
        </p:nvSpPr>
        <p:spPr>
          <a:xfrm>
            <a:off x="6305240" y="1648780"/>
            <a:ext cx="2033322" cy="21277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5">
              <a:latin typeface="+mn-ea"/>
              <a:cs typeface="+mn-ea"/>
            </a:endParaRPr>
          </a:p>
        </p:txBody>
      </p:sp>
      <p:sp>
        <p:nvSpPr>
          <p:cNvPr id="42" name="Rectangle 41"/>
          <p:cNvSpPr/>
          <p:nvPr/>
        </p:nvSpPr>
        <p:spPr>
          <a:xfrm>
            <a:off x="2110130" y="3835817"/>
            <a:ext cx="4130877" cy="21277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44" name="Rectangle 43"/>
          <p:cNvSpPr/>
          <p:nvPr/>
        </p:nvSpPr>
        <p:spPr>
          <a:xfrm>
            <a:off x="8402796" y="1648778"/>
            <a:ext cx="2033322" cy="21277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51" name="TextBox 50"/>
          <p:cNvSpPr txBox="1"/>
          <p:nvPr/>
        </p:nvSpPr>
        <p:spPr>
          <a:xfrm>
            <a:off x="6567779" y="1933447"/>
            <a:ext cx="1508244" cy="276999"/>
          </a:xfrm>
          <a:prstGeom prst="rect">
            <a:avLst/>
          </a:prstGeom>
          <a:noFill/>
        </p:spPr>
        <p:txBody>
          <a:bodyPr wrap="square" lIns="0" tIns="0" rIns="0" bIns="0" rtlCol="0" anchor="ctr">
            <a:spAutoFit/>
          </a:bodyPr>
          <a:lstStyle/>
          <a:p>
            <a:pPr algn="ctr"/>
            <a:r>
              <a:rPr lang="zh-CN" altLang="en-US" dirty="0">
                <a:solidFill>
                  <a:schemeClr val="bg1"/>
                </a:solidFill>
                <a:latin typeface="+mn-ea"/>
                <a:cs typeface="+mn-ea"/>
              </a:rPr>
              <a:t>主要思路</a:t>
            </a:r>
            <a:endParaRPr lang="en-AU" dirty="0">
              <a:solidFill>
                <a:schemeClr val="bg1"/>
              </a:solidFill>
              <a:latin typeface="+mn-ea"/>
              <a:cs typeface="+mn-ea"/>
            </a:endParaRPr>
          </a:p>
        </p:txBody>
      </p:sp>
      <p:sp>
        <p:nvSpPr>
          <p:cNvPr id="52" name="Text Placeholder 32"/>
          <p:cNvSpPr txBox="1"/>
          <p:nvPr/>
        </p:nvSpPr>
        <p:spPr>
          <a:xfrm>
            <a:off x="6625628" y="2349405"/>
            <a:ext cx="150824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100" dirty="0">
                <a:solidFill>
                  <a:schemeClr val="bg1"/>
                </a:solidFill>
                <a:latin typeface="+mn-ea"/>
                <a:cs typeface="+mn-ea"/>
              </a:rPr>
              <a:t>由于显然后处理的输出信息不能和原输出信息混在一起</a:t>
            </a:r>
            <a:r>
              <a:rPr lang="en-US" altLang="zh-CN" sz="1100" dirty="0">
                <a:solidFill>
                  <a:schemeClr val="bg1"/>
                </a:solidFill>
                <a:latin typeface="+mn-ea"/>
                <a:cs typeface="+mn-ea"/>
              </a:rPr>
              <a:t>,</a:t>
            </a:r>
            <a:r>
              <a:rPr lang="zh-CN" altLang="en-US" sz="1100" dirty="0">
                <a:solidFill>
                  <a:schemeClr val="bg1"/>
                </a:solidFill>
                <a:latin typeface="+mn-ea"/>
                <a:cs typeface="+mn-ea"/>
              </a:rPr>
              <a:t>因此唯一的办法是再新输出一个后处理信息的文件</a:t>
            </a:r>
            <a:r>
              <a:rPr lang="en-US" altLang="zh-CN" sz="1100" dirty="0">
                <a:solidFill>
                  <a:schemeClr val="bg1"/>
                </a:solidFill>
                <a:latin typeface="+mn-ea"/>
                <a:cs typeface="+mn-ea"/>
              </a:rPr>
              <a:t>. </a:t>
            </a:r>
            <a:endParaRPr lang="en-US" sz="1100" dirty="0">
              <a:solidFill>
                <a:schemeClr val="bg1"/>
              </a:solidFill>
              <a:latin typeface="+mn-ea"/>
              <a:cs typeface="+mn-ea"/>
            </a:endParaRPr>
          </a:p>
        </p:txBody>
      </p:sp>
      <p:sp>
        <p:nvSpPr>
          <p:cNvPr id="60" name="Text Placeholder 32"/>
          <p:cNvSpPr txBox="1"/>
          <p:nvPr/>
        </p:nvSpPr>
        <p:spPr>
          <a:xfrm>
            <a:off x="2500593" y="3986162"/>
            <a:ext cx="3364345" cy="18270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ü"/>
            </a:pPr>
            <a:r>
              <a:rPr lang="zh-CN" altLang="en-US" sz="1000" dirty="0">
                <a:solidFill>
                  <a:schemeClr val="bg1"/>
                </a:solidFill>
                <a:latin typeface="+mn-ea"/>
                <a:cs typeface="+mn-ea"/>
              </a:rPr>
              <a:t>首先在主程序中进行了修改</a:t>
            </a:r>
            <a:r>
              <a:rPr lang="en-US" altLang="zh-CN" sz="1000" dirty="0">
                <a:solidFill>
                  <a:schemeClr val="bg1"/>
                </a:solidFill>
                <a:latin typeface="+mn-ea"/>
                <a:cs typeface="+mn-ea"/>
              </a:rPr>
              <a:t>,</a:t>
            </a:r>
            <a:r>
              <a:rPr lang="zh-CN" altLang="en-US" sz="1000" dirty="0">
                <a:solidFill>
                  <a:schemeClr val="bg1"/>
                </a:solidFill>
                <a:latin typeface="+mn-ea"/>
                <a:cs typeface="+mn-ea"/>
              </a:rPr>
              <a:t>使得额外生成了一个存储后处理信息的</a:t>
            </a:r>
            <a:r>
              <a:rPr lang="en-US" altLang="zh-CN" sz="1000" dirty="0" err="1">
                <a:solidFill>
                  <a:schemeClr val="bg1"/>
                </a:solidFill>
                <a:latin typeface="+mn-ea"/>
                <a:cs typeface="+mn-ea"/>
              </a:rPr>
              <a:t>dat</a:t>
            </a:r>
            <a:r>
              <a:rPr lang="zh-CN" altLang="en-US" sz="1000" dirty="0">
                <a:solidFill>
                  <a:schemeClr val="bg1"/>
                </a:solidFill>
                <a:latin typeface="+mn-ea"/>
                <a:cs typeface="+mn-ea"/>
              </a:rPr>
              <a:t>文件</a:t>
            </a:r>
            <a:r>
              <a:rPr lang="en-US" altLang="zh-CN" sz="1000" dirty="0">
                <a:solidFill>
                  <a:schemeClr val="bg1"/>
                </a:solidFill>
                <a:latin typeface="+mn-ea"/>
                <a:cs typeface="+mn-ea"/>
              </a:rPr>
              <a:t>.</a:t>
            </a:r>
          </a:p>
          <a:p>
            <a:pPr>
              <a:lnSpc>
                <a:spcPct val="150000"/>
              </a:lnSpc>
              <a:buFont typeface="Wingdings" panose="05000000000000000000" pitchFamily="2" charset="2"/>
              <a:buChar char="ü"/>
            </a:pPr>
            <a:r>
              <a:rPr lang="zh-CN" altLang="en-US" sz="1000" dirty="0">
                <a:solidFill>
                  <a:schemeClr val="bg1"/>
                </a:solidFill>
                <a:latin typeface="+mn-ea"/>
                <a:cs typeface="+mn-ea"/>
              </a:rPr>
              <a:t>然后我们仿照</a:t>
            </a:r>
            <a:r>
              <a:rPr lang="en-US" altLang="zh-CN" sz="1000" dirty="0" err="1">
                <a:solidFill>
                  <a:schemeClr val="bg1"/>
                </a:solidFill>
                <a:latin typeface="+mn-ea"/>
                <a:cs typeface="+mn-ea"/>
              </a:rPr>
              <a:t>Outputter</a:t>
            </a:r>
            <a:r>
              <a:rPr lang="en-US" altLang="zh-CN" sz="1000" dirty="0">
                <a:solidFill>
                  <a:schemeClr val="bg1"/>
                </a:solidFill>
                <a:latin typeface="+mn-ea"/>
                <a:cs typeface="+mn-ea"/>
              </a:rPr>
              <a:t>, </a:t>
            </a:r>
            <a:r>
              <a:rPr lang="zh-CN" altLang="en-US" sz="1000" dirty="0">
                <a:solidFill>
                  <a:schemeClr val="bg1"/>
                </a:solidFill>
                <a:latin typeface="+mn-ea"/>
                <a:cs typeface="+mn-ea"/>
              </a:rPr>
              <a:t>利用一个</a:t>
            </a:r>
            <a:r>
              <a:rPr lang="en-US" altLang="zh-CN" sz="1000" dirty="0" err="1">
                <a:solidFill>
                  <a:schemeClr val="bg1"/>
                </a:solidFill>
                <a:latin typeface="+mn-ea"/>
                <a:cs typeface="+mn-ea"/>
              </a:rPr>
              <a:t>PostOutputter</a:t>
            </a:r>
            <a:r>
              <a:rPr lang="zh-CN" altLang="en-US" sz="1000" dirty="0">
                <a:solidFill>
                  <a:schemeClr val="bg1"/>
                </a:solidFill>
                <a:latin typeface="+mn-ea"/>
                <a:cs typeface="+mn-ea"/>
              </a:rPr>
              <a:t>类完成对后处理信息的写入</a:t>
            </a:r>
            <a:r>
              <a:rPr lang="en-US" altLang="zh-CN" sz="1000" dirty="0">
                <a:solidFill>
                  <a:schemeClr val="bg1"/>
                </a:solidFill>
                <a:latin typeface="+mn-ea"/>
                <a:cs typeface="+mn-ea"/>
              </a:rPr>
              <a:t>.</a:t>
            </a:r>
          </a:p>
          <a:p>
            <a:pPr>
              <a:lnSpc>
                <a:spcPct val="150000"/>
              </a:lnSpc>
              <a:buFont typeface="Wingdings" panose="05000000000000000000" pitchFamily="2" charset="2"/>
              <a:buChar char="ü"/>
            </a:pPr>
            <a:r>
              <a:rPr lang="zh-CN" altLang="en-US" sz="1000" dirty="0">
                <a:solidFill>
                  <a:schemeClr val="bg1"/>
                </a:solidFill>
                <a:latin typeface="+mn-ea"/>
                <a:cs typeface="+mn-ea"/>
              </a:rPr>
              <a:t>我们选用的后处理软件是</a:t>
            </a:r>
            <a:r>
              <a:rPr lang="en-US" altLang="zh-CN" sz="1000" dirty="0" err="1">
                <a:solidFill>
                  <a:schemeClr val="bg1"/>
                </a:solidFill>
                <a:latin typeface="+mn-ea"/>
                <a:cs typeface="+mn-ea"/>
              </a:rPr>
              <a:t>tecplot</a:t>
            </a:r>
            <a:r>
              <a:rPr lang="en-US" altLang="zh-CN" sz="1000" dirty="0">
                <a:solidFill>
                  <a:schemeClr val="bg1"/>
                </a:solidFill>
                <a:latin typeface="+mn-ea"/>
                <a:cs typeface="+mn-ea"/>
              </a:rPr>
              <a:t>, </a:t>
            </a:r>
            <a:r>
              <a:rPr lang="zh-CN" altLang="en-US" sz="1000" dirty="0">
                <a:solidFill>
                  <a:schemeClr val="bg1"/>
                </a:solidFill>
                <a:latin typeface="+mn-ea"/>
                <a:cs typeface="+mn-ea"/>
              </a:rPr>
              <a:t>因为其对于有限元分析有简单的输入格式</a:t>
            </a:r>
            <a:r>
              <a:rPr lang="en-US" altLang="zh-CN" sz="1000" dirty="0">
                <a:solidFill>
                  <a:schemeClr val="bg1"/>
                </a:solidFill>
                <a:latin typeface="+mn-ea"/>
                <a:cs typeface="+mn-ea"/>
              </a:rPr>
              <a:t>. </a:t>
            </a:r>
            <a:r>
              <a:rPr lang="zh-CN" altLang="en-US" sz="1000" dirty="0">
                <a:solidFill>
                  <a:schemeClr val="bg1"/>
                </a:solidFill>
                <a:latin typeface="+mn-ea"/>
                <a:cs typeface="+mn-ea"/>
              </a:rPr>
              <a:t>我们的后处理信息包括变形后节点位置与各方向的应力情况</a:t>
            </a:r>
            <a:r>
              <a:rPr lang="en-US" altLang="zh-CN" sz="1000" dirty="0">
                <a:solidFill>
                  <a:schemeClr val="bg1"/>
                </a:solidFill>
                <a:latin typeface="+mn-ea"/>
                <a:cs typeface="+mn-ea"/>
              </a:rPr>
              <a:t>(</a:t>
            </a:r>
            <a:r>
              <a:rPr lang="zh-CN" altLang="en-US" sz="1000" dirty="0">
                <a:solidFill>
                  <a:schemeClr val="bg1"/>
                </a:solidFill>
                <a:latin typeface="+mn-ea"/>
                <a:cs typeface="+mn-ea"/>
              </a:rPr>
              <a:t>包括</a:t>
            </a:r>
            <a:r>
              <a:rPr lang="en-US" altLang="zh-CN" sz="1000" dirty="0">
                <a:solidFill>
                  <a:schemeClr val="bg1"/>
                </a:solidFill>
                <a:latin typeface="+mn-ea"/>
                <a:cs typeface="+mn-ea"/>
              </a:rPr>
              <a:t>mises</a:t>
            </a:r>
            <a:r>
              <a:rPr lang="zh-CN" altLang="en-US" sz="1000" dirty="0">
                <a:solidFill>
                  <a:schemeClr val="bg1"/>
                </a:solidFill>
                <a:latin typeface="+mn-ea"/>
                <a:cs typeface="+mn-ea"/>
              </a:rPr>
              <a:t>等效应力</a:t>
            </a:r>
            <a:r>
              <a:rPr lang="en-US" altLang="zh-CN" sz="1000" dirty="0">
                <a:solidFill>
                  <a:schemeClr val="bg1"/>
                </a:solidFill>
                <a:latin typeface="+mn-ea"/>
                <a:cs typeface="+mn-ea"/>
              </a:rPr>
              <a:t>). </a:t>
            </a:r>
            <a:endParaRPr lang="zh-CN" altLang="en-US" sz="1000" dirty="0">
              <a:solidFill>
                <a:schemeClr val="bg1"/>
              </a:solidFill>
              <a:latin typeface="+mn-ea"/>
              <a:cs typeface="+mn-ea"/>
            </a:endParaRPr>
          </a:p>
        </p:txBody>
      </p:sp>
      <p:sp>
        <p:nvSpPr>
          <p:cNvPr id="32" name="Freeform 116"/>
          <p:cNvSpPr>
            <a:spLocks noEditPoints="1"/>
          </p:cNvSpPr>
          <p:nvPr/>
        </p:nvSpPr>
        <p:spPr bwMode="auto">
          <a:xfrm>
            <a:off x="4779578" y="2265035"/>
            <a:ext cx="889536" cy="784986"/>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3" name="Freeform 149"/>
          <p:cNvSpPr/>
          <p:nvPr/>
        </p:nvSpPr>
        <p:spPr bwMode="auto">
          <a:xfrm>
            <a:off x="8940644" y="2306090"/>
            <a:ext cx="829157" cy="813164"/>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pic>
        <p:nvPicPr>
          <p:cNvPr id="5" name="图片 4">
            <a:extLst>
              <a:ext uri="{FF2B5EF4-FFF2-40B4-BE49-F238E27FC236}">
                <a16:creationId xmlns:a16="http://schemas.microsoft.com/office/drawing/2014/main" id="{F2238A42-BD35-4A02-8D3D-3823B75D26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5239" y="3831511"/>
            <a:ext cx="4130877" cy="2132093"/>
          </a:xfrm>
          <a:prstGeom prst="rect">
            <a:avLst/>
          </a:prstGeom>
        </p:spPr>
      </p:pic>
    </p:spTree>
    <p:extLst>
      <p:ext uri="{BB962C8B-B14F-4D97-AF65-F5344CB8AC3E}">
        <p14:creationId xmlns:p14="http://schemas.microsoft.com/office/powerpoint/2010/main" val="305927561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a:spLocks noChangeArrowheads="1"/>
          </p:cNvSpPr>
          <p:nvPr/>
        </p:nvSpPr>
        <p:spPr bwMode="auto">
          <a:xfrm>
            <a:off x="4661732" y="2659583"/>
            <a:ext cx="4660181" cy="7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FFFF"/>
                </a:solidFill>
                <a:latin typeface="微软雅黑" panose="020B0503020204020204" pitchFamily="34" charset="-122"/>
                <a:ea typeface="微软雅黑" panose="020B0503020204020204" pitchFamily="34" charset="-122"/>
              </a:rPr>
              <a:t>桥梁设计与验证</a:t>
            </a:r>
          </a:p>
        </p:txBody>
      </p:sp>
      <p:sp>
        <p:nvSpPr>
          <p:cNvPr id="3" name="TextBox 12"/>
          <p:cNvSpPr txBox="1">
            <a:spLocks noChangeArrowheads="1"/>
          </p:cNvSpPr>
          <p:nvPr/>
        </p:nvSpPr>
        <p:spPr bwMode="auto">
          <a:xfrm>
            <a:off x="3192405" y="2194862"/>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solidFill>
                  <a:srgbClr val="FFFFFF"/>
                </a:solidFill>
                <a:latin typeface="微软雅黑" panose="020B0503020204020204" pitchFamily="34" charset="-122"/>
                <a:ea typeface="微软雅黑" panose="020B0503020204020204" pitchFamily="34" charset="-122"/>
              </a:rPr>
              <a:t>2</a:t>
            </a:r>
            <a:endParaRPr lang="zh-CN" altLang="en-US" sz="13735" b="1" dirty="0">
              <a:solidFill>
                <a:srgbClr val="FFFFFF"/>
              </a:solidFill>
              <a:latin typeface="微软雅黑" panose="020B0503020204020204" pitchFamily="34" charset="-122"/>
              <a:ea typeface="微软雅黑" panose="020B0503020204020204" pitchFamily="34" charset="-122"/>
            </a:endParaRPr>
          </a:p>
        </p:txBody>
      </p:sp>
      <p:sp>
        <p:nvSpPr>
          <p:cNvPr id="5" name="TextBox 2"/>
          <p:cNvSpPr txBox="1">
            <a:spLocks noChangeArrowheads="1"/>
          </p:cNvSpPr>
          <p:nvPr/>
        </p:nvSpPr>
        <p:spPr bwMode="auto">
          <a:xfrm>
            <a:off x="2337077" y="3544238"/>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FF"/>
                </a:solidFill>
              </a:rPr>
              <a:t>Part</a:t>
            </a:r>
            <a:endParaRPr lang="zh-CN" altLang="en-US" sz="28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72E8B-CB27-4B58-89AB-8712D04047A2}"/>
              </a:ext>
            </a:extLst>
          </p:cNvPr>
          <p:cNvSpPr>
            <a:spLocks noGrp="1"/>
          </p:cNvSpPr>
          <p:nvPr>
            <p:ph type="title"/>
          </p:nvPr>
        </p:nvSpPr>
        <p:spPr/>
        <p:txBody>
          <a:bodyPr/>
          <a:lstStyle/>
          <a:p>
            <a:r>
              <a:rPr lang="zh-CN" altLang="en-US" dirty="0"/>
              <a:t>桥梁设计</a:t>
            </a:r>
            <a:r>
              <a:rPr lang="en-US" altLang="zh-CN" dirty="0"/>
              <a:t>——</a:t>
            </a:r>
            <a:r>
              <a:rPr lang="zh-CN" altLang="en-US" dirty="0"/>
              <a:t>设计思路</a:t>
            </a:r>
          </a:p>
        </p:txBody>
      </p:sp>
      <p:sp>
        <p:nvSpPr>
          <p:cNvPr id="3" name="文本框 2">
            <a:extLst>
              <a:ext uri="{FF2B5EF4-FFF2-40B4-BE49-F238E27FC236}">
                <a16:creationId xmlns:a16="http://schemas.microsoft.com/office/drawing/2014/main" id="{7EB4A55C-47D9-4179-9F1E-AFCC88D9CF57}"/>
              </a:ext>
            </a:extLst>
          </p:cNvPr>
          <p:cNvSpPr txBox="1"/>
          <p:nvPr/>
        </p:nvSpPr>
        <p:spPr>
          <a:xfrm>
            <a:off x="542925" y="1009650"/>
            <a:ext cx="5895975" cy="4247317"/>
          </a:xfrm>
          <a:prstGeom prst="rect">
            <a:avLst/>
          </a:prstGeom>
          <a:noFill/>
        </p:spPr>
        <p:txBody>
          <a:bodyPr wrap="square" rtlCol="0">
            <a:spAutoFit/>
          </a:bodyPr>
          <a:lstStyle/>
          <a:p>
            <a:pPr marL="285750" indent="-285750">
              <a:buFontTx/>
              <a:buChar char="-"/>
            </a:pPr>
            <a:r>
              <a:rPr lang="zh-CN" altLang="en-US" dirty="0"/>
              <a:t>桥型确定</a:t>
            </a:r>
            <a:endParaRPr lang="en-US" altLang="zh-CN" dirty="0"/>
          </a:p>
          <a:p>
            <a:r>
              <a:rPr lang="en-US" altLang="zh-CN" dirty="0"/>
              <a:t>	</a:t>
            </a:r>
            <a:r>
              <a:rPr lang="zh-CN" altLang="en-US" dirty="0"/>
              <a:t>拱桥？梁桥？</a:t>
            </a:r>
            <a:endParaRPr lang="en-US" altLang="zh-CN" dirty="0"/>
          </a:p>
          <a:p>
            <a:r>
              <a:rPr lang="zh-CN" altLang="en-US" dirty="0"/>
              <a:t>设计要求：</a:t>
            </a:r>
            <a:r>
              <a:rPr lang="en-US" altLang="zh-CN" dirty="0"/>
              <a:t>1500m</a:t>
            </a:r>
            <a:r>
              <a:rPr lang="zh-CN" altLang="en-US" dirty="0"/>
              <a:t>、高度</a:t>
            </a:r>
            <a:r>
              <a:rPr lang="en-US" altLang="zh-CN" dirty="0"/>
              <a:t>50m </a:t>
            </a:r>
            <a:r>
              <a:rPr lang="zh-CN" altLang="en-US" dirty="0"/>
              <a:t>→→斜拉桥</a:t>
            </a:r>
            <a:endParaRPr lang="en-US" altLang="zh-CN" dirty="0"/>
          </a:p>
          <a:p>
            <a:endParaRPr lang="en-US" altLang="zh-CN" dirty="0"/>
          </a:p>
          <a:p>
            <a:endParaRPr lang="en-US" altLang="zh-CN" dirty="0"/>
          </a:p>
          <a:p>
            <a:r>
              <a:rPr lang="en-US" altLang="zh-CN" dirty="0"/>
              <a:t>-   </a:t>
            </a:r>
            <a:r>
              <a:rPr lang="zh-CN" altLang="en-US" dirty="0"/>
              <a:t>参数确定</a:t>
            </a:r>
            <a:endParaRPr lang="en-US" altLang="zh-CN" dirty="0"/>
          </a:p>
          <a:p>
            <a:endParaRPr lang="en-US" altLang="zh-CN" dirty="0"/>
          </a:p>
          <a:p>
            <a:r>
              <a:rPr lang="en-US" altLang="zh-CN" dirty="0"/>
              <a:t> </a:t>
            </a:r>
            <a:r>
              <a:rPr lang="zh-CN" altLang="en-US" dirty="0"/>
              <a:t>参考：苏通长江大桥</a:t>
            </a:r>
            <a:r>
              <a:rPr lang="en-US" altLang="zh-CN" dirty="0"/>
              <a:t> 	</a:t>
            </a:r>
          </a:p>
          <a:p>
            <a:r>
              <a:rPr lang="zh-CN" altLang="en-US" dirty="0"/>
              <a:t>高度</a:t>
            </a:r>
            <a:r>
              <a:rPr lang="en-US" altLang="zh-CN" dirty="0"/>
              <a:t>300m</a:t>
            </a:r>
            <a:r>
              <a:rPr lang="zh-CN" altLang="en-US" dirty="0"/>
              <a:t>、跨度</a:t>
            </a:r>
            <a:r>
              <a:rPr lang="en-US" altLang="zh-CN" dirty="0"/>
              <a:t>1088m</a:t>
            </a:r>
            <a:r>
              <a:rPr lang="zh-CN" altLang="en-US" dirty="0"/>
              <a:t>、最长拉索</a:t>
            </a:r>
            <a:r>
              <a:rPr lang="en-US" altLang="zh-CN" dirty="0"/>
              <a:t>577m</a:t>
            </a:r>
          </a:p>
          <a:p>
            <a:endParaRPr lang="en-US" altLang="zh-CN" dirty="0"/>
          </a:p>
          <a:p>
            <a:endParaRPr lang="en-US" altLang="zh-CN" dirty="0"/>
          </a:p>
          <a:p>
            <a:r>
              <a:rPr lang="zh-CN" altLang="en-US" dirty="0"/>
              <a:t>确定设计：</a:t>
            </a:r>
            <a:endParaRPr lang="en-US" altLang="zh-CN" dirty="0"/>
          </a:p>
          <a:p>
            <a:r>
              <a:rPr lang="en-US" altLang="zh-CN" dirty="0"/>
              <a:t>5</a:t>
            </a:r>
            <a:r>
              <a:rPr lang="zh-CN" altLang="en-US" dirty="0"/>
              <a:t>桥塔、单跨</a:t>
            </a:r>
            <a:r>
              <a:rPr lang="en-US" altLang="zh-CN" dirty="0"/>
              <a:t>300m</a:t>
            </a:r>
            <a:r>
              <a:rPr lang="zh-CN" altLang="en-US" dirty="0"/>
              <a:t>。 桥塔总高</a:t>
            </a:r>
            <a:r>
              <a:rPr lang="en-US" altLang="zh-CN" dirty="0"/>
              <a:t>117m</a:t>
            </a:r>
          </a:p>
          <a:p>
            <a:endParaRPr lang="en-US" altLang="zh-CN" dirty="0"/>
          </a:p>
          <a:p>
            <a:r>
              <a:rPr lang="en-US" altLang="zh-CN" dirty="0"/>
              <a:t>    </a:t>
            </a:r>
          </a:p>
        </p:txBody>
      </p:sp>
      <p:pic>
        <p:nvPicPr>
          <p:cNvPr id="1026" name="Picture 2" descr="https://timgsa.baidu.com/timg?image&amp;quality=80&amp;size=b9999_10000&amp;sec=1559671745874&amp;di=abbcb0f09437b9643be283ecc94e2e0f&amp;imgtype=0&amp;src=http%3A%2F%2Fb-ssl.duitang.com%2Fuploads%2Fitem%2F201507%2F04%2F20150704143325_GaPtV.jpeg">
            <a:extLst>
              <a:ext uri="{FF2B5EF4-FFF2-40B4-BE49-F238E27FC236}">
                <a16:creationId xmlns:a16="http://schemas.microsoft.com/office/drawing/2014/main" id="{43B2FA33-909C-4BD0-8F41-A01987A617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7612" y="1009650"/>
            <a:ext cx="3621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èéå¤§æ¡¥">
            <a:extLst>
              <a:ext uri="{FF2B5EF4-FFF2-40B4-BE49-F238E27FC236}">
                <a16:creationId xmlns:a16="http://schemas.microsoft.com/office/drawing/2014/main" id="{851D2F31-6A44-46C6-A92A-A58BDF5810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67612" y="3414759"/>
            <a:ext cx="3789363" cy="2044383"/>
          </a:xfrm>
          <a:prstGeom prst="rect">
            <a:avLst/>
          </a:prstGeom>
          <a:noFill/>
          <a:ln>
            <a:noFill/>
          </a:ln>
        </p:spPr>
      </p:pic>
    </p:spTree>
    <p:extLst>
      <p:ext uri="{BB962C8B-B14F-4D97-AF65-F5344CB8AC3E}">
        <p14:creationId xmlns:p14="http://schemas.microsoft.com/office/powerpoint/2010/main" val="408702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246FE-16C0-485C-9399-D1D792814D1A}"/>
              </a:ext>
            </a:extLst>
          </p:cNvPr>
          <p:cNvSpPr>
            <a:spLocks noGrp="1"/>
          </p:cNvSpPr>
          <p:nvPr>
            <p:ph type="title"/>
          </p:nvPr>
        </p:nvSpPr>
        <p:spPr/>
        <p:txBody>
          <a:bodyPr/>
          <a:lstStyle/>
          <a:p>
            <a:r>
              <a:rPr lang="zh-CN" altLang="en-US" dirty="0"/>
              <a:t>桥梁设计</a:t>
            </a:r>
            <a:r>
              <a:rPr lang="en-US" altLang="zh-CN" dirty="0"/>
              <a:t>—— Part</a:t>
            </a:r>
            <a:r>
              <a:rPr lang="zh-CN" altLang="en-US" dirty="0"/>
              <a:t>设计</a:t>
            </a:r>
          </a:p>
        </p:txBody>
      </p:sp>
      <p:sp>
        <p:nvSpPr>
          <p:cNvPr id="3" name="文本框 2">
            <a:extLst>
              <a:ext uri="{FF2B5EF4-FFF2-40B4-BE49-F238E27FC236}">
                <a16:creationId xmlns:a16="http://schemas.microsoft.com/office/drawing/2014/main" id="{72310A0F-0773-4E69-A2EA-302874BACEA7}"/>
              </a:ext>
            </a:extLst>
          </p:cNvPr>
          <p:cNvSpPr txBox="1"/>
          <p:nvPr/>
        </p:nvSpPr>
        <p:spPr>
          <a:xfrm>
            <a:off x="247650" y="923925"/>
            <a:ext cx="3895725" cy="1477328"/>
          </a:xfrm>
          <a:prstGeom prst="rect">
            <a:avLst/>
          </a:prstGeom>
          <a:noFill/>
        </p:spPr>
        <p:txBody>
          <a:bodyPr wrap="square" rtlCol="0">
            <a:spAutoFit/>
          </a:bodyPr>
          <a:lstStyle/>
          <a:p>
            <a:r>
              <a:rPr lang="zh-CN" altLang="en-US" dirty="0"/>
              <a:t>桥面</a:t>
            </a:r>
            <a:endParaRPr lang="en-US" altLang="zh-CN" dirty="0"/>
          </a:p>
          <a:p>
            <a:r>
              <a:rPr lang="zh-CN" altLang="en-US" dirty="0"/>
              <a:t>原则：能省则省    梯形设计</a:t>
            </a:r>
            <a:endParaRPr lang="en-US" altLang="zh-CN" dirty="0"/>
          </a:p>
          <a:p>
            <a:r>
              <a:rPr lang="zh-CN" altLang="en-US" dirty="0"/>
              <a:t>高</a:t>
            </a:r>
            <a:r>
              <a:rPr lang="en-US" altLang="zh-CN" dirty="0"/>
              <a:t>1m</a:t>
            </a:r>
            <a:r>
              <a:rPr lang="zh-CN" altLang="en-US" dirty="0"/>
              <a:t>、上底</a:t>
            </a:r>
            <a:r>
              <a:rPr lang="en-US" altLang="zh-CN" dirty="0"/>
              <a:t>15m</a:t>
            </a:r>
            <a:r>
              <a:rPr lang="zh-CN" altLang="en-US" dirty="0"/>
              <a:t>、下底</a:t>
            </a:r>
            <a:r>
              <a:rPr lang="en-US" altLang="zh-CN" dirty="0"/>
              <a:t>10m</a:t>
            </a:r>
          </a:p>
          <a:p>
            <a:r>
              <a:rPr lang="zh-CN" altLang="en-US" dirty="0"/>
              <a:t>比矩形截面节省了</a:t>
            </a:r>
            <a:r>
              <a:rPr lang="en-US" altLang="zh-CN" dirty="0"/>
              <a:t>3000</a:t>
            </a:r>
            <a:r>
              <a:rPr lang="zh-CN" altLang="en-US" dirty="0"/>
              <a:t>立方混凝土。</a:t>
            </a:r>
            <a:endParaRPr lang="en-US" altLang="zh-CN" dirty="0"/>
          </a:p>
          <a:p>
            <a:r>
              <a:rPr lang="zh-CN" altLang="en-US" dirty="0"/>
              <a:t>没有使用</a:t>
            </a:r>
            <a:r>
              <a:rPr lang="en-US" altLang="zh-CN" dirty="0"/>
              <a:t>shell</a:t>
            </a:r>
            <a:r>
              <a:rPr lang="zh-CN" altLang="en-US" dirty="0"/>
              <a:t>单元：</a:t>
            </a:r>
            <a:r>
              <a:rPr lang="en-US" altLang="zh-CN" dirty="0"/>
              <a:t>8h</a:t>
            </a:r>
            <a:r>
              <a:rPr lang="zh-CN" altLang="en-US" dirty="0"/>
              <a:t>单元更加合理</a:t>
            </a:r>
            <a:endParaRPr lang="en-US" altLang="zh-CN" dirty="0"/>
          </a:p>
        </p:txBody>
      </p:sp>
      <p:pic>
        <p:nvPicPr>
          <p:cNvPr id="4" name="图片 3">
            <a:extLst>
              <a:ext uri="{FF2B5EF4-FFF2-40B4-BE49-F238E27FC236}">
                <a16:creationId xmlns:a16="http://schemas.microsoft.com/office/drawing/2014/main" id="{8AA65B56-4879-45F7-9055-C5874BB9AB0E}"/>
              </a:ext>
            </a:extLst>
          </p:cNvPr>
          <p:cNvPicPr>
            <a:picLocks noChangeAspect="1"/>
          </p:cNvPicPr>
          <p:nvPr/>
        </p:nvPicPr>
        <p:blipFill>
          <a:blip r:embed="rId2"/>
          <a:stretch>
            <a:fillRect/>
          </a:stretch>
        </p:blipFill>
        <p:spPr>
          <a:xfrm>
            <a:off x="180975" y="2529000"/>
            <a:ext cx="3487500" cy="1800000"/>
          </a:xfrm>
          <a:prstGeom prst="rect">
            <a:avLst/>
          </a:prstGeom>
        </p:spPr>
      </p:pic>
      <p:pic>
        <p:nvPicPr>
          <p:cNvPr id="5" name="图片 4">
            <a:extLst>
              <a:ext uri="{FF2B5EF4-FFF2-40B4-BE49-F238E27FC236}">
                <a16:creationId xmlns:a16="http://schemas.microsoft.com/office/drawing/2014/main" id="{418D1B73-FD82-4C09-B578-6E1D079A08F5}"/>
              </a:ext>
            </a:extLst>
          </p:cNvPr>
          <p:cNvPicPr>
            <a:picLocks noChangeAspect="1"/>
          </p:cNvPicPr>
          <p:nvPr/>
        </p:nvPicPr>
        <p:blipFill rotWithShape="1">
          <a:blip r:embed="rId3"/>
          <a:srcRect l="22289" t="-3195" r="-1078" b="3195"/>
          <a:stretch/>
        </p:blipFill>
        <p:spPr>
          <a:xfrm>
            <a:off x="9391650" y="785198"/>
            <a:ext cx="2619375" cy="3600000"/>
          </a:xfrm>
          <a:prstGeom prst="rect">
            <a:avLst/>
          </a:prstGeom>
        </p:spPr>
      </p:pic>
      <p:sp>
        <p:nvSpPr>
          <p:cNvPr id="6" name="文本框 5">
            <a:extLst>
              <a:ext uri="{FF2B5EF4-FFF2-40B4-BE49-F238E27FC236}">
                <a16:creationId xmlns:a16="http://schemas.microsoft.com/office/drawing/2014/main" id="{CB578653-B817-420D-94A7-8011B4E5B619}"/>
              </a:ext>
            </a:extLst>
          </p:cNvPr>
          <p:cNvSpPr txBox="1"/>
          <p:nvPr/>
        </p:nvSpPr>
        <p:spPr>
          <a:xfrm>
            <a:off x="4850127" y="923925"/>
            <a:ext cx="3552825" cy="1477328"/>
          </a:xfrm>
          <a:prstGeom prst="rect">
            <a:avLst/>
          </a:prstGeom>
          <a:noFill/>
        </p:spPr>
        <p:txBody>
          <a:bodyPr wrap="square" rtlCol="0">
            <a:spAutoFit/>
          </a:bodyPr>
          <a:lstStyle/>
          <a:p>
            <a:r>
              <a:rPr lang="zh-CN" altLang="en-US" dirty="0"/>
              <a:t>桥塔</a:t>
            </a:r>
            <a:endParaRPr lang="en-US" altLang="zh-CN" dirty="0"/>
          </a:p>
          <a:p>
            <a:r>
              <a:rPr lang="zh-CN" altLang="en-US" dirty="0"/>
              <a:t>下方采用斜柱设计，提高稳定性</a:t>
            </a:r>
            <a:endParaRPr lang="en-US" altLang="zh-CN" dirty="0"/>
          </a:p>
          <a:p>
            <a:r>
              <a:rPr lang="zh-CN" altLang="en-US" dirty="0"/>
              <a:t>桥面支持处设置支持板</a:t>
            </a:r>
            <a:endParaRPr lang="en-US" altLang="zh-CN" dirty="0"/>
          </a:p>
          <a:p>
            <a:r>
              <a:rPr lang="zh-CN" altLang="en-US" dirty="0"/>
              <a:t>桥塔最上部分为高</a:t>
            </a:r>
            <a:r>
              <a:rPr lang="en-US" altLang="zh-CN" dirty="0"/>
              <a:t>30m</a:t>
            </a:r>
            <a:r>
              <a:rPr lang="zh-CN" altLang="en-US" dirty="0"/>
              <a:t>的拉索区</a:t>
            </a:r>
            <a:endParaRPr lang="en-US" altLang="zh-CN" dirty="0"/>
          </a:p>
          <a:p>
            <a:r>
              <a:rPr lang="zh-CN" altLang="en-US" dirty="0"/>
              <a:t>桥塔上方矩形设计：增强稳定性</a:t>
            </a:r>
          </a:p>
        </p:txBody>
      </p:sp>
      <p:sp>
        <p:nvSpPr>
          <p:cNvPr id="7" name="文本框 6">
            <a:extLst>
              <a:ext uri="{FF2B5EF4-FFF2-40B4-BE49-F238E27FC236}">
                <a16:creationId xmlns:a16="http://schemas.microsoft.com/office/drawing/2014/main" id="{DE512D06-570C-4DF1-A2C4-EC72F85B3D77}"/>
              </a:ext>
            </a:extLst>
          </p:cNvPr>
          <p:cNvSpPr txBox="1"/>
          <p:nvPr/>
        </p:nvSpPr>
        <p:spPr>
          <a:xfrm>
            <a:off x="476250" y="5029200"/>
            <a:ext cx="4953000" cy="1477328"/>
          </a:xfrm>
          <a:prstGeom prst="rect">
            <a:avLst/>
          </a:prstGeom>
          <a:noFill/>
        </p:spPr>
        <p:txBody>
          <a:bodyPr wrap="square" rtlCol="0">
            <a:spAutoFit/>
          </a:bodyPr>
          <a:lstStyle/>
          <a:p>
            <a:r>
              <a:rPr lang="zh-CN" altLang="en-US" dirty="0"/>
              <a:t>桥索</a:t>
            </a:r>
            <a:endParaRPr lang="en-US" altLang="zh-CN" dirty="0"/>
          </a:p>
          <a:p>
            <a:r>
              <a:rPr lang="zh-CN" altLang="en-US" dirty="0"/>
              <a:t>桥面每隔</a:t>
            </a:r>
            <a:r>
              <a:rPr lang="en-US" altLang="zh-CN" dirty="0"/>
              <a:t>10m</a:t>
            </a:r>
            <a:r>
              <a:rPr lang="zh-CN" altLang="en-US" dirty="0"/>
              <a:t>设一拉索点、双边拉索。</a:t>
            </a:r>
            <a:endParaRPr lang="en-US" altLang="zh-CN" dirty="0"/>
          </a:p>
          <a:p>
            <a:r>
              <a:rPr lang="zh-CN" altLang="en-US" dirty="0"/>
              <a:t>桥塔每隔</a:t>
            </a:r>
            <a:r>
              <a:rPr lang="en-US" altLang="zh-CN" dirty="0"/>
              <a:t>2m</a:t>
            </a:r>
            <a:r>
              <a:rPr lang="zh-CN" altLang="en-US" dirty="0"/>
              <a:t>高设置一拉索点、防止应力过于集中</a:t>
            </a:r>
            <a:endParaRPr lang="en-US" altLang="zh-CN" dirty="0"/>
          </a:p>
          <a:p>
            <a:r>
              <a:rPr lang="zh-CN" altLang="en-US" dirty="0"/>
              <a:t>重合钢索点</a:t>
            </a:r>
          </a:p>
        </p:txBody>
      </p:sp>
      <p:pic>
        <p:nvPicPr>
          <p:cNvPr id="8" name="图片 7">
            <a:extLst>
              <a:ext uri="{FF2B5EF4-FFF2-40B4-BE49-F238E27FC236}">
                <a16:creationId xmlns:a16="http://schemas.microsoft.com/office/drawing/2014/main" id="{F4DD0E58-AE09-4C69-A4D6-83A277A43775}"/>
              </a:ext>
            </a:extLst>
          </p:cNvPr>
          <p:cNvPicPr/>
          <p:nvPr/>
        </p:nvPicPr>
        <p:blipFill>
          <a:blip r:embed="rId4"/>
          <a:stretch>
            <a:fillRect/>
          </a:stretch>
        </p:blipFill>
        <p:spPr>
          <a:xfrm>
            <a:off x="8242929" y="808898"/>
            <a:ext cx="866775" cy="3674745"/>
          </a:xfrm>
          <a:prstGeom prst="rect">
            <a:avLst/>
          </a:prstGeom>
        </p:spPr>
      </p:pic>
      <p:pic>
        <p:nvPicPr>
          <p:cNvPr id="9" name="图片 8" descr="C:\Users\HP\AppData\Local\Temp\WeChat Files\9912c073848e8953607f468ccbbe381.jpg">
            <a:extLst>
              <a:ext uri="{FF2B5EF4-FFF2-40B4-BE49-F238E27FC236}">
                <a16:creationId xmlns:a16="http://schemas.microsoft.com/office/drawing/2014/main" id="{65BB8CC0-DB2D-4568-84CC-3B190E3A5BA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226614" y="4829493"/>
            <a:ext cx="2352675" cy="1677035"/>
          </a:xfrm>
          <a:prstGeom prst="rect">
            <a:avLst/>
          </a:prstGeom>
          <a:noFill/>
          <a:ln>
            <a:noFill/>
          </a:ln>
        </p:spPr>
      </p:pic>
      <p:pic>
        <p:nvPicPr>
          <p:cNvPr id="10" name="图片 9">
            <a:extLst>
              <a:ext uri="{FF2B5EF4-FFF2-40B4-BE49-F238E27FC236}">
                <a16:creationId xmlns:a16="http://schemas.microsoft.com/office/drawing/2014/main" id="{F25A7046-B230-4480-AC4A-0C5A3291BFF7}"/>
              </a:ext>
            </a:extLst>
          </p:cNvPr>
          <p:cNvPicPr>
            <a:picLocks noChangeAspect="1"/>
          </p:cNvPicPr>
          <p:nvPr/>
        </p:nvPicPr>
        <p:blipFill>
          <a:blip r:embed="rId6"/>
          <a:stretch>
            <a:fillRect/>
          </a:stretch>
        </p:blipFill>
        <p:spPr>
          <a:xfrm>
            <a:off x="9995436" y="4790846"/>
            <a:ext cx="2015589" cy="1800000"/>
          </a:xfrm>
          <a:prstGeom prst="rect">
            <a:avLst/>
          </a:prstGeom>
        </p:spPr>
      </p:pic>
      <p:pic>
        <p:nvPicPr>
          <p:cNvPr id="11" name="图片 10">
            <a:extLst>
              <a:ext uri="{FF2B5EF4-FFF2-40B4-BE49-F238E27FC236}">
                <a16:creationId xmlns:a16="http://schemas.microsoft.com/office/drawing/2014/main" id="{6EB5FAE5-2B9A-4F2A-8012-F3A9A0F7781C}"/>
              </a:ext>
            </a:extLst>
          </p:cNvPr>
          <p:cNvPicPr>
            <a:picLocks noChangeAspect="1"/>
          </p:cNvPicPr>
          <p:nvPr/>
        </p:nvPicPr>
        <p:blipFill>
          <a:blip r:embed="rId7"/>
          <a:stretch>
            <a:fillRect/>
          </a:stretch>
        </p:blipFill>
        <p:spPr>
          <a:xfrm>
            <a:off x="5426297" y="3920171"/>
            <a:ext cx="1496798" cy="2520000"/>
          </a:xfrm>
          <a:prstGeom prst="rect">
            <a:avLst/>
          </a:prstGeom>
        </p:spPr>
      </p:pic>
    </p:spTree>
    <p:extLst>
      <p:ext uri="{BB962C8B-B14F-4D97-AF65-F5344CB8AC3E}">
        <p14:creationId xmlns:p14="http://schemas.microsoft.com/office/powerpoint/2010/main" val="2460028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6"/>
          <p:cNvSpPr txBox="1"/>
          <p:nvPr/>
        </p:nvSpPr>
        <p:spPr>
          <a:xfrm>
            <a:off x="5646046" y="895004"/>
            <a:ext cx="1134859" cy="1241878"/>
          </a:xfrm>
          <a:prstGeom prst="rect">
            <a:avLst/>
          </a:prstGeom>
          <a:noFill/>
          <a:effectLst/>
        </p:spPr>
        <p:txBody>
          <a:bodyPr wrap="square">
            <a:spAutoFit/>
          </a:bodyPr>
          <a:lstStyle/>
          <a:p>
            <a:pPr>
              <a:defRPr/>
            </a:pPr>
            <a:r>
              <a:rPr lang="zh-CN" altLang="en-US" sz="3735" kern="0" dirty="0">
                <a:solidFill>
                  <a:schemeClr val="bg1"/>
                </a:solidFill>
                <a:latin typeface="微软雅黑" panose="020B0503020204020204" pitchFamily="34" charset="-122"/>
                <a:ea typeface="微软雅黑" panose="020B0503020204020204" pitchFamily="34" charset="-122"/>
              </a:rPr>
              <a:t>小组分工</a:t>
            </a:r>
          </a:p>
        </p:txBody>
      </p:sp>
      <p:sp>
        <p:nvSpPr>
          <p:cNvPr id="3" name="矩形 2"/>
          <p:cNvSpPr>
            <a:spLocks noChangeArrowheads="1"/>
          </p:cNvSpPr>
          <p:nvPr/>
        </p:nvSpPr>
        <p:spPr bwMode="auto">
          <a:xfrm>
            <a:off x="1820333" y="2108200"/>
            <a:ext cx="8604251" cy="354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79" tIns="60937" rIns="121879" bIns="60937">
            <a:spAutoFit/>
          </a:bodyPr>
          <a:lstStyle>
            <a:lvl1pPr defTabSz="912495">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912495">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912495">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912495">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912495">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285750" indent="-285750" algn="just" eaLnBrk="1" hangingPunct="1">
              <a:lnSpc>
                <a:spcPct val="200000"/>
              </a:lnSpc>
              <a:spcBef>
                <a:spcPct val="0"/>
              </a:spcBef>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吉首瑞：</a:t>
            </a:r>
            <a:r>
              <a:rPr lang="en-US" altLang="zh-CN" sz="1600" dirty="0">
                <a:solidFill>
                  <a:schemeClr val="bg1"/>
                </a:solidFill>
                <a:latin typeface="微软雅黑" panose="020B0503020204020204" pitchFamily="34" charset="-122"/>
                <a:ea typeface="微软雅黑" panose="020B0503020204020204" pitchFamily="34" charset="-122"/>
              </a:rPr>
              <a:t>3T</a:t>
            </a:r>
            <a:r>
              <a:rPr lang="zh-CN" altLang="en-US" sz="1600" dirty="0">
                <a:solidFill>
                  <a:schemeClr val="bg1"/>
                </a:solidFill>
                <a:latin typeface="微软雅黑" panose="020B0503020204020204" pitchFamily="34" charset="-122"/>
                <a:ea typeface="微软雅黑" panose="020B0503020204020204" pitchFamily="34" charset="-122"/>
              </a:rPr>
              <a:t>单元</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gn="just" eaLnBrk="1" hangingPunct="1">
              <a:lnSpc>
                <a:spcPct val="200000"/>
              </a:lnSpc>
              <a:spcBef>
                <a:spcPct val="0"/>
              </a:spcBef>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康金梁：</a:t>
            </a:r>
            <a:r>
              <a:rPr lang="en-US" altLang="zh-CN" sz="1600" dirty="0">
                <a:solidFill>
                  <a:schemeClr val="bg1"/>
                </a:solidFill>
                <a:latin typeface="微软雅黑" panose="020B0503020204020204" pitchFamily="34" charset="-122"/>
                <a:ea typeface="微软雅黑" panose="020B0503020204020204" pitchFamily="34" charset="-122"/>
              </a:rPr>
              <a:t>Plate </a:t>
            </a:r>
            <a:r>
              <a:rPr lang="zh-CN" altLang="en-US" sz="1600" dirty="0">
                <a:solidFill>
                  <a:schemeClr val="bg1"/>
                </a:solidFill>
                <a:latin typeface="微软雅黑" panose="020B0503020204020204" pitchFamily="34" charset="-122"/>
                <a:ea typeface="微软雅黑" panose="020B0503020204020204" pitchFamily="34" charset="-122"/>
              </a:rPr>
              <a:t>单元， </a:t>
            </a:r>
            <a:r>
              <a:rPr lang="en-US" altLang="zh-CN" sz="1600" dirty="0">
                <a:solidFill>
                  <a:schemeClr val="bg1"/>
                </a:solidFill>
                <a:latin typeface="微软雅黑" panose="020B0503020204020204" pitchFamily="34" charset="-122"/>
                <a:ea typeface="微软雅黑" panose="020B0503020204020204" pitchFamily="34" charset="-122"/>
              </a:rPr>
              <a:t>Shell </a:t>
            </a:r>
            <a:r>
              <a:rPr lang="zh-CN" altLang="en-US" sz="1600" dirty="0">
                <a:solidFill>
                  <a:schemeClr val="bg1"/>
                </a:solidFill>
                <a:latin typeface="微软雅黑" panose="020B0503020204020204" pitchFamily="34" charset="-122"/>
                <a:ea typeface="微软雅黑" panose="020B0503020204020204" pitchFamily="34" charset="-122"/>
              </a:rPr>
              <a:t>单元，</a:t>
            </a:r>
            <a:r>
              <a:rPr lang="en-US" altLang="zh-CN" sz="1600" dirty="0">
                <a:solidFill>
                  <a:schemeClr val="bg1"/>
                </a:solidFill>
                <a:latin typeface="微软雅黑" panose="020B0503020204020204" pitchFamily="34" charset="-122"/>
                <a:ea typeface="微软雅黑" panose="020B0503020204020204" pitchFamily="34" charset="-122"/>
              </a:rPr>
              <a:t>IEM</a:t>
            </a:r>
            <a:r>
              <a:rPr lang="zh-CN" altLang="en-US" sz="1600" dirty="0">
                <a:solidFill>
                  <a:schemeClr val="bg1"/>
                </a:solidFill>
                <a:latin typeface="微软雅黑" panose="020B0503020204020204" pitchFamily="34" charset="-122"/>
                <a:ea typeface="微软雅黑" panose="020B0503020204020204" pitchFamily="34" charset="-122"/>
              </a:rPr>
              <a:t>单元，</a:t>
            </a:r>
            <a:r>
              <a:rPr lang="en-US" altLang="zh-CN" sz="1600" dirty="0">
                <a:solidFill>
                  <a:schemeClr val="bg1"/>
                </a:solidFill>
                <a:latin typeface="微软雅黑" panose="020B0503020204020204" pitchFamily="34" charset="-122"/>
                <a:ea typeface="微软雅黑" panose="020B0503020204020204" pitchFamily="34" charset="-122"/>
              </a:rPr>
              <a:t>5Q</a:t>
            </a:r>
            <a:r>
              <a:rPr lang="zh-CN" altLang="en-US" sz="1600" dirty="0">
                <a:solidFill>
                  <a:schemeClr val="bg1"/>
                </a:solidFill>
                <a:latin typeface="微软雅黑" panose="020B0503020204020204" pitchFamily="34" charset="-122"/>
                <a:ea typeface="微软雅黑" panose="020B0503020204020204" pitchFamily="34" charset="-122"/>
              </a:rPr>
              <a:t>单元，</a:t>
            </a:r>
            <a:r>
              <a:rPr lang="en-US" altLang="zh-CN" sz="1600" dirty="0">
                <a:solidFill>
                  <a:schemeClr val="bg1"/>
                </a:solidFill>
                <a:latin typeface="微软雅黑" panose="020B0503020204020204" pitchFamily="34" charset="-122"/>
                <a:ea typeface="微软雅黑" panose="020B0503020204020204" pitchFamily="34" charset="-122"/>
              </a:rPr>
              <a:t>9Q</a:t>
            </a:r>
            <a:r>
              <a:rPr lang="zh-CN" altLang="en-US" sz="1600" dirty="0">
                <a:solidFill>
                  <a:schemeClr val="bg1"/>
                </a:solidFill>
                <a:latin typeface="微软雅黑" panose="020B0503020204020204" pitchFamily="34" charset="-122"/>
                <a:ea typeface="微软雅黑" panose="020B0503020204020204" pitchFamily="34" charset="-122"/>
              </a:rPr>
              <a:t>单元，</a:t>
            </a:r>
            <a:r>
              <a:rPr lang="en-US" altLang="zh-CN" sz="1600" dirty="0">
                <a:solidFill>
                  <a:schemeClr val="bg1"/>
                </a:solidFill>
                <a:latin typeface="微软雅黑" panose="020B0503020204020204" pitchFamily="34" charset="-122"/>
                <a:ea typeface="微软雅黑" panose="020B0503020204020204" pitchFamily="34" charset="-122"/>
              </a:rPr>
              <a:t>STAPpp</a:t>
            </a:r>
            <a:r>
              <a:rPr lang="zh-CN" altLang="en-US" sz="1600" dirty="0">
                <a:solidFill>
                  <a:schemeClr val="bg1"/>
                </a:solidFill>
                <a:latin typeface="微软雅黑" panose="020B0503020204020204" pitchFamily="34" charset="-122"/>
                <a:ea typeface="微软雅黑" panose="020B0503020204020204" pitchFamily="34" charset="-122"/>
              </a:rPr>
              <a:t>程序整合与</a:t>
            </a:r>
            <a:r>
              <a:rPr lang="en-US" altLang="zh-CN" sz="1600" dirty="0">
                <a:solidFill>
                  <a:schemeClr val="bg1"/>
                </a:solidFill>
                <a:latin typeface="微软雅黑" panose="020B0503020204020204" pitchFamily="34" charset="-122"/>
                <a:ea typeface="微软雅黑" panose="020B0503020204020204" pitchFamily="34" charset="-122"/>
              </a:rPr>
              <a:t>debug</a:t>
            </a:r>
          </a:p>
          <a:p>
            <a:pPr marL="285750" indent="-285750" algn="just" eaLnBrk="1" hangingPunct="1">
              <a:lnSpc>
                <a:spcPct val="200000"/>
              </a:lnSpc>
              <a:spcBef>
                <a:spcPct val="0"/>
              </a:spcBef>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司马锲：前处理，</a:t>
            </a:r>
            <a:r>
              <a:rPr lang="en-US" altLang="zh-CN" sz="1600" dirty="0">
                <a:solidFill>
                  <a:schemeClr val="bg1"/>
                </a:solidFill>
                <a:latin typeface="微软雅黑" panose="020B0503020204020204" pitchFamily="34" charset="-122"/>
                <a:ea typeface="微软雅黑" panose="020B0503020204020204" pitchFamily="34" charset="-122"/>
              </a:rPr>
              <a:t>8H</a:t>
            </a:r>
            <a:r>
              <a:rPr lang="zh-CN" altLang="en-US" sz="1600" dirty="0">
                <a:solidFill>
                  <a:schemeClr val="bg1"/>
                </a:solidFill>
                <a:latin typeface="微软雅黑" panose="020B0503020204020204" pitchFamily="34" charset="-122"/>
                <a:ea typeface="微软雅黑" panose="020B0503020204020204" pitchFamily="34" charset="-122"/>
              </a:rPr>
              <a:t>单元</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gn="just" eaLnBrk="1" hangingPunct="1">
              <a:lnSpc>
                <a:spcPct val="200000"/>
              </a:lnSpc>
              <a:spcBef>
                <a:spcPct val="0"/>
              </a:spcBef>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郑蕴哲：后处理，</a:t>
            </a:r>
            <a:r>
              <a:rPr lang="en-US" altLang="zh-CN" sz="1600" dirty="0">
                <a:solidFill>
                  <a:schemeClr val="bg1"/>
                </a:solidFill>
                <a:latin typeface="微软雅黑" panose="020B0503020204020204" pitchFamily="34" charset="-122"/>
                <a:ea typeface="微软雅黑" panose="020B0503020204020204" pitchFamily="34" charset="-122"/>
              </a:rPr>
              <a:t>Beam</a:t>
            </a:r>
            <a:r>
              <a:rPr lang="zh-CN" altLang="en-US" sz="1600" dirty="0">
                <a:solidFill>
                  <a:schemeClr val="bg1"/>
                </a:solidFill>
                <a:latin typeface="微软雅黑" panose="020B0503020204020204" pitchFamily="34" charset="-122"/>
                <a:ea typeface="微软雅黑" panose="020B0503020204020204" pitchFamily="34" charset="-122"/>
              </a:rPr>
              <a:t>单元，桥梁设计</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lgn="just" eaLnBrk="1" hangingPunct="1">
              <a:lnSpc>
                <a:spcPct val="200000"/>
              </a:lnSpc>
              <a:spcBef>
                <a:spcPct val="0"/>
              </a:spcBef>
              <a:buFont typeface="Wingdings" panose="05000000000000000000" pitchFamily="2" charset="2"/>
              <a:buChar char="Ø"/>
            </a:pPr>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lnSpc>
                <a:spcPct val="200000"/>
              </a:lnSpc>
              <a:spcBef>
                <a:spcPct val="0"/>
              </a:spcBef>
              <a:buNone/>
            </a:pPr>
            <a:r>
              <a:rPr lang="zh-CN" altLang="en-US" sz="1800" dirty="0">
                <a:solidFill>
                  <a:schemeClr val="bg1"/>
                </a:solidFill>
                <a:latin typeface="微软雅黑" panose="020B0503020204020204" pitchFamily="34" charset="-122"/>
                <a:ea typeface="微软雅黑" panose="020B0503020204020204" pitchFamily="34" charset="-122"/>
              </a:rPr>
              <a:t>感谢大家在合作中的劳动与付出！</a:t>
            </a:r>
          </a:p>
        </p:txBody>
      </p:sp>
      <p:cxnSp>
        <p:nvCxnSpPr>
          <p:cNvPr id="4" name="直接连接符 3"/>
          <p:cNvCxnSpPr>
            <a:cxnSpLocks noChangeShapeType="1"/>
          </p:cNvCxnSpPr>
          <p:nvPr/>
        </p:nvCxnSpPr>
        <p:spPr bwMode="auto">
          <a:xfrm>
            <a:off x="4870451" y="1473200"/>
            <a:ext cx="670983" cy="0"/>
          </a:xfrm>
          <a:prstGeom prst="line">
            <a:avLst/>
          </a:prstGeom>
          <a:noFill/>
          <a:ln w="9525"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5" name="直接连接符 4"/>
          <p:cNvCxnSpPr>
            <a:cxnSpLocks noChangeShapeType="1"/>
          </p:cNvCxnSpPr>
          <p:nvPr/>
        </p:nvCxnSpPr>
        <p:spPr bwMode="auto">
          <a:xfrm>
            <a:off x="6885518" y="1473200"/>
            <a:ext cx="673100" cy="0"/>
          </a:xfrm>
          <a:prstGeom prst="line">
            <a:avLst/>
          </a:prstGeom>
          <a:noFill/>
          <a:ln w="9525" algn="ctr">
            <a:solidFill>
              <a:schemeClr val="bg1"/>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8" decel="6330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00" fill="hold"/>
                                        <p:tgtEl>
                                          <p:spTgt spid="4"/>
                                        </p:tgtEl>
                                        <p:attrNameLst>
                                          <p:attrName>ppt_x</p:attrName>
                                        </p:attrNameLst>
                                      </p:cBhvr>
                                      <p:tavLst>
                                        <p:tav tm="0">
                                          <p:val>
                                            <p:strVal val="0-#ppt_w/2"/>
                                          </p:val>
                                        </p:tav>
                                        <p:tav tm="100000">
                                          <p:val>
                                            <p:strVal val="#ppt_x"/>
                                          </p:val>
                                        </p:tav>
                                      </p:tavLst>
                                    </p:anim>
                                    <p:anim calcmode="lin" valueType="num">
                                      <p:cBhvr additive="base">
                                        <p:cTn id="13" dur="3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2" decel="63300" fill="hold" nodeType="withEffect">
                                  <p:stCondLst>
                                    <p:cond delay="2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300" fill="hold"/>
                                        <p:tgtEl>
                                          <p:spTgt spid="5"/>
                                        </p:tgtEl>
                                        <p:attrNameLst>
                                          <p:attrName>ppt_x</p:attrName>
                                        </p:attrNameLst>
                                      </p:cBhvr>
                                      <p:tavLst>
                                        <p:tav tm="0">
                                          <p:val>
                                            <p:strVal val="1+#ppt_w/2"/>
                                          </p:val>
                                        </p:tav>
                                        <p:tav tm="100000">
                                          <p:val>
                                            <p:strVal val="#ppt_x"/>
                                          </p:val>
                                        </p:tav>
                                      </p:tavLst>
                                    </p:anim>
                                    <p:anim calcmode="lin" valueType="num">
                                      <p:cBhvr additive="base">
                                        <p:cTn id="17" dur="3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3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600"/>
                                        <p:tgtEl>
                                          <p:spTgt spid="3"/>
                                        </p:tgtEl>
                                      </p:cBhvr>
                                    </p:animEffect>
                                    <p:anim calcmode="lin" valueType="num">
                                      <p:cBhvr>
                                        <p:cTn id="22" dur="600" fill="hold"/>
                                        <p:tgtEl>
                                          <p:spTgt spid="3"/>
                                        </p:tgtEl>
                                        <p:attrNameLst>
                                          <p:attrName>ppt_x</p:attrName>
                                        </p:attrNameLst>
                                      </p:cBhvr>
                                      <p:tavLst>
                                        <p:tav tm="0">
                                          <p:val>
                                            <p:strVal val="#ppt_x"/>
                                          </p:val>
                                        </p:tav>
                                        <p:tav tm="100000">
                                          <p:val>
                                            <p:strVal val="#ppt_x"/>
                                          </p:val>
                                        </p:tav>
                                      </p:tavLst>
                                    </p:anim>
                                    <p:anim calcmode="lin" valueType="num">
                                      <p:cBhvr>
                                        <p:cTn id="23" dur="540" decel="100000" fill="hold"/>
                                        <p:tgtEl>
                                          <p:spTgt spid="3"/>
                                        </p:tgtEl>
                                        <p:attrNameLst>
                                          <p:attrName>ppt_y</p:attrName>
                                        </p:attrNameLst>
                                      </p:cBhvr>
                                      <p:tavLst>
                                        <p:tav tm="0">
                                          <p:val>
                                            <p:strVal val="#ppt_y+1"/>
                                          </p:val>
                                        </p:tav>
                                        <p:tav tm="100000">
                                          <p:val>
                                            <p:strVal val="#ppt_y-.03"/>
                                          </p:val>
                                        </p:tav>
                                      </p:tavLst>
                                    </p:anim>
                                    <p:anim calcmode="lin" valueType="num">
                                      <p:cBhvr>
                                        <p:cTn id="24"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3065A8-B7F1-4C4B-A90A-ED9FE49F2CDD}"/>
              </a:ext>
            </a:extLst>
          </p:cNvPr>
          <p:cNvSpPr>
            <a:spLocks noGrp="1"/>
          </p:cNvSpPr>
          <p:nvPr>
            <p:ph type="title"/>
          </p:nvPr>
        </p:nvSpPr>
        <p:spPr/>
        <p:txBody>
          <a:bodyPr/>
          <a:lstStyle/>
          <a:p>
            <a:r>
              <a:rPr lang="zh-CN" altLang="en-US" dirty="0"/>
              <a:t>桥梁设计</a:t>
            </a:r>
            <a:r>
              <a:rPr lang="en-US" altLang="zh-CN" dirty="0"/>
              <a:t>——</a:t>
            </a:r>
            <a:r>
              <a:rPr lang="zh-CN" altLang="en-US" dirty="0"/>
              <a:t>装配</a:t>
            </a:r>
          </a:p>
        </p:txBody>
      </p:sp>
      <p:sp>
        <p:nvSpPr>
          <p:cNvPr id="3" name="文本框 2">
            <a:extLst>
              <a:ext uri="{FF2B5EF4-FFF2-40B4-BE49-F238E27FC236}">
                <a16:creationId xmlns:a16="http://schemas.microsoft.com/office/drawing/2014/main" id="{E736E306-37E3-4EFB-9988-7AD756A528DF}"/>
              </a:ext>
            </a:extLst>
          </p:cNvPr>
          <p:cNvSpPr txBox="1"/>
          <p:nvPr/>
        </p:nvSpPr>
        <p:spPr>
          <a:xfrm>
            <a:off x="180975" y="962025"/>
            <a:ext cx="3933825" cy="2031325"/>
          </a:xfrm>
          <a:prstGeom prst="rect">
            <a:avLst/>
          </a:prstGeom>
          <a:noFill/>
        </p:spPr>
        <p:txBody>
          <a:bodyPr wrap="square" rtlCol="0">
            <a:spAutoFit/>
          </a:bodyPr>
          <a:lstStyle/>
          <a:p>
            <a:r>
              <a:rPr lang="zh-CN" altLang="en-US" dirty="0"/>
              <a:t>分单元划分网格。其中所有钢索</a:t>
            </a:r>
            <a:r>
              <a:rPr lang="en-US" altLang="zh-CN" dirty="0"/>
              <a:t>part</a:t>
            </a:r>
            <a:r>
              <a:rPr lang="zh-CN" altLang="en-US" dirty="0"/>
              <a:t>全部划分为一个不可受压的</a:t>
            </a:r>
            <a:r>
              <a:rPr lang="en-US" altLang="zh-CN" dirty="0"/>
              <a:t>truss</a:t>
            </a:r>
            <a:r>
              <a:rPr lang="zh-CN" altLang="en-US" dirty="0"/>
              <a:t>单元</a:t>
            </a:r>
            <a:endParaRPr lang="en-US" altLang="zh-CN" dirty="0"/>
          </a:p>
          <a:p>
            <a:endParaRPr lang="en-US" altLang="zh-CN" dirty="0"/>
          </a:p>
          <a:p>
            <a:r>
              <a:rPr lang="zh-CN" altLang="en-US" dirty="0"/>
              <a:t>使用镜像减小工作量</a:t>
            </a:r>
            <a:endParaRPr lang="en-US" altLang="zh-CN" dirty="0"/>
          </a:p>
          <a:p>
            <a:endParaRPr lang="en-US" altLang="zh-CN" dirty="0"/>
          </a:p>
          <a:p>
            <a:r>
              <a:rPr lang="zh-CN" altLang="en-US" dirty="0"/>
              <a:t>使用</a:t>
            </a:r>
            <a:r>
              <a:rPr lang="en-US" altLang="zh-CN" dirty="0"/>
              <a:t>tie</a:t>
            </a:r>
            <a:r>
              <a:rPr lang="zh-CN" altLang="en-US" dirty="0"/>
              <a:t>约束</a:t>
            </a:r>
            <a:r>
              <a:rPr lang="en-US" altLang="zh-CN" dirty="0"/>
              <a:t>(node region)</a:t>
            </a:r>
            <a:r>
              <a:rPr lang="zh-CN" altLang="en-US" dirty="0"/>
              <a:t>将所有的钢索约束在桥面和桥塔对应位置边上</a:t>
            </a:r>
          </a:p>
        </p:txBody>
      </p:sp>
      <p:pic>
        <p:nvPicPr>
          <p:cNvPr id="4" name="图片 3">
            <a:extLst>
              <a:ext uri="{FF2B5EF4-FFF2-40B4-BE49-F238E27FC236}">
                <a16:creationId xmlns:a16="http://schemas.microsoft.com/office/drawing/2014/main" id="{A81F003A-4BC4-402E-9197-3F705C85F914}"/>
              </a:ext>
            </a:extLst>
          </p:cNvPr>
          <p:cNvPicPr>
            <a:picLocks noChangeAspect="1"/>
          </p:cNvPicPr>
          <p:nvPr/>
        </p:nvPicPr>
        <p:blipFill>
          <a:blip r:embed="rId2"/>
          <a:stretch>
            <a:fillRect/>
          </a:stretch>
        </p:blipFill>
        <p:spPr>
          <a:xfrm>
            <a:off x="202271" y="4793350"/>
            <a:ext cx="3829412" cy="1800000"/>
          </a:xfrm>
          <a:prstGeom prst="rect">
            <a:avLst/>
          </a:prstGeom>
        </p:spPr>
      </p:pic>
      <p:pic>
        <p:nvPicPr>
          <p:cNvPr id="5" name="图片 4">
            <a:extLst>
              <a:ext uri="{FF2B5EF4-FFF2-40B4-BE49-F238E27FC236}">
                <a16:creationId xmlns:a16="http://schemas.microsoft.com/office/drawing/2014/main" id="{6629D18A-BBC0-496C-BB05-FEA942EF44B9}"/>
              </a:ext>
            </a:extLst>
          </p:cNvPr>
          <p:cNvPicPr>
            <a:picLocks noChangeAspect="1"/>
          </p:cNvPicPr>
          <p:nvPr/>
        </p:nvPicPr>
        <p:blipFill>
          <a:blip r:embed="rId3"/>
          <a:stretch>
            <a:fillRect/>
          </a:stretch>
        </p:blipFill>
        <p:spPr>
          <a:xfrm>
            <a:off x="191623" y="2993350"/>
            <a:ext cx="3829412" cy="1800000"/>
          </a:xfrm>
          <a:prstGeom prst="rect">
            <a:avLst/>
          </a:prstGeom>
        </p:spPr>
      </p:pic>
      <p:sp>
        <p:nvSpPr>
          <p:cNvPr id="6" name="文本框 5">
            <a:extLst>
              <a:ext uri="{FF2B5EF4-FFF2-40B4-BE49-F238E27FC236}">
                <a16:creationId xmlns:a16="http://schemas.microsoft.com/office/drawing/2014/main" id="{D077465E-6406-4660-A8AE-6D5540A358FB}"/>
              </a:ext>
            </a:extLst>
          </p:cNvPr>
          <p:cNvSpPr txBox="1"/>
          <p:nvPr/>
        </p:nvSpPr>
        <p:spPr>
          <a:xfrm>
            <a:off x="4857750" y="1268588"/>
            <a:ext cx="4191000" cy="646331"/>
          </a:xfrm>
          <a:prstGeom prst="rect">
            <a:avLst/>
          </a:prstGeom>
          <a:noFill/>
        </p:spPr>
        <p:txBody>
          <a:bodyPr wrap="square" rtlCol="0">
            <a:spAutoFit/>
          </a:bodyPr>
          <a:lstStyle/>
          <a:p>
            <a:r>
              <a:rPr lang="zh-CN" altLang="en-US" dirty="0"/>
              <a:t>桥面底面作为</a:t>
            </a:r>
            <a:r>
              <a:rPr lang="en-US" altLang="zh-CN" dirty="0"/>
              <a:t>slave</a:t>
            </a:r>
            <a:r>
              <a:rPr lang="zh-CN" altLang="en-US" dirty="0"/>
              <a:t>用</a:t>
            </a:r>
            <a:r>
              <a:rPr lang="en-US" altLang="zh-CN" dirty="0"/>
              <a:t>tie</a:t>
            </a:r>
            <a:r>
              <a:rPr lang="zh-CN" altLang="en-US" dirty="0"/>
              <a:t>约束在各个桥塔的桥塔支撑面上</a:t>
            </a:r>
          </a:p>
        </p:txBody>
      </p:sp>
      <p:pic>
        <p:nvPicPr>
          <p:cNvPr id="8" name="图片 7">
            <a:extLst>
              <a:ext uri="{FF2B5EF4-FFF2-40B4-BE49-F238E27FC236}">
                <a16:creationId xmlns:a16="http://schemas.microsoft.com/office/drawing/2014/main" id="{EEFF2ADD-9D12-4AD0-AAE2-B2839BE3CB99}"/>
              </a:ext>
            </a:extLst>
          </p:cNvPr>
          <p:cNvPicPr>
            <a:picLocks noChangeAspect="1"/>
          </p:cNvPicPr>
          <p:nvPr/>
        </p:nvPicPr>
        <p:blipFill>
          <a:blip r:embed="rId4"/>
          <a:stretch>
            <a:fillRect/>
          </a:stretch>
        </p:blipFill>
        <p:spPr>
          <a:xfrm>
            <a:off x="9048750" y="897687"/>
            <a:ext cx="3019476" cy="2160000"/>
          </a:xfrm>
          <a:prstGeom prst="rect">
            <a:avLst/>
          </a:prstGeom>
        </p:spPr>
      </p:pic>
      <p:sp>
        <p:nvSpPr>
          <p:cNvPr id="9" name="文本框 8">
            <a:extLst>
              <a:ext uri="{FF2B5EF4-FFF2-40B4-BE49-F238E27FC236}">
                <a16:creationId xmlns:a16="http://schemas.microsoft.com/office/drawing/2014/main" id="{9CA1C935-3230-4056-96A4-A8CFA64CE09B}"/>
              </a:ext>
            </a:extLst>
          </p:cNvPr>
          <p:cNvSpPr txBox="1"/>
          <p:nvPr/>
        </p:nvSpPr>
        <p:spPr>
          <a:xfrm>
            <a:off x="5048250" y="4019752"/>
            <a:ext cx="4267200" cy="923330"/>
          </a:xfrm>
          <a:prstGeom prst="rect">
            <a:avLst/>
          </a:prstGeom>
          <a:noFill/>
        </p:spPr>
        <p:txBody>
          <a:bodyPr wrap="square" rtlCol="0">
            <a:spAutoFit/>
          </a:bodyPr>
          <a:lstStyle/>
          <a:p>
            <a:r>
              <a:rPr lang="en-US" altLang="zh-CN" dirty="0"/>
              <a:t>Floor</a:t>
            </a:r>
            <a:r>
              <a:rPr lang="zh-CN" altLang="en-US" dirty="0"/>
              <a:t>网格尺寸为</a:t>
            </a:r>
            <a:r>
              <a:rPr lang="en-US" altLang="zh-CN" dirty="0"/>
              <a:t>2</a:t>
            </a:r>
          </a:p>
          <a:p>
            <a:r>
              <a:rPr lang="en-US" altLang="zh-CN" dirty="0"/>
              <a:t>Column</a:t>
            </a:r>
            <a:r>
              <a:rPr lang="zh-CN" altLang="en-US" dirty="0"/>
              <a:t>网格尺寸为</a:t>
            </a:r>
            <a:r>
              <a:rPr lang="en-US" altLang="zh-CN" dirty="0"/>
              <a:t>1,</a:t>
            </a:r>
            <a:r>
              <a:rPr lang="zh-CN" altLang="en-US" dirty="0"/>
              <a:t>且使用参照面切割后再划分。</a:t>
            </a:r>
            <a:endParaRPr lang="en-US" altLang="zh-CN" dirty="0"/>
          </a:p>
        </p:txBody>
      </p:sp>
      <p:pic>
        <p:nvPicPr>
          <p:cNvPr id="11" name="图片 10">
            <a:extLst>
              <a:ext uri="{FF2B5EF4-FFF2-40B4-BE49-F238E27FC236}">
                <a16:creationId xmlns:a16="http://schemas.microsoft.com/office/drawing/2014/main" id="{4CF95613-C90C-49D9-9664-38FF87EC16B6}"/>
              </a:ext>
            </a:extLst>
          </p:cNvPr>
          <p:cNvPicPr>
            <a:picLocks noChangeAspect="1"/>
          </p:cNvPicPr>
          <p:nvPr/>
        </p:nvPicPr>
        <p:blipFill>
          <a:blip r:embed="rId5"/>
          <a:stretch>
            <a:fillRect/>
          </a:stretch>
        </p:blipFill>
        <p:spPr>
          <a:xfrm>
            <a:off x="9922701" y="3353350"/>
            <a:ext cx="1449028" cy="2880000"/>
          </a:xfrm>
          <a:prstGeom prst="rect">
            <a:avLst/>
          </a:prstGeom>
        </p:spPr>
      </p:pic>
    </p:spTree>
    <p:extLst>
      <p:ext uri="{BB962C8B-B14F-4D97-AF65-F5344CB8AC3E}">
        <p14:creationId xmlns:p14="http://schemas.microsoft.com/office/powerpoint/2010/main" val="415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桥梁设计</a:t>
            </a:r>
            <a:r>
              <a:rPr lang="en-US" altLang="zh-CN" dirty="0"/>
              <a:t>——</a:t>
            </a:r>
            <a:r>
              <a:rPr lang="zh-CN" altLang="en-US" dirty="0">
                <a:ea typeface="+mn-ea"/>
                <a:cs typeface="+mn-ea"/>
              </a:rPr>
              <a:t>最终模型</a:t>
            </a:r>
          </a:p>
        </p:txBody>
      </p:sp>
      <p:pic>
        <p:nvPicPr>
          <p:cNvPr id="3" name="图片 2">
            <a:extLst>
              <a:ext uri="{FF2B5EF4-FFF2-40B4-BE49-F238E27FC236}">
                <a16:creationId xmlns:a16="http://schemas.microsoft.com/office/drawing/2014/main" id="{84E417E3-347E-4784-8D63-4567632F30FB}"/>
              </a:ext>
            </a:extLst>
          </p:cNvPr>
          <p:cNvPicPr>
            <a:picLocks noChangeAspect="1"/>
          </p:cNvPicPr>
          <p:nvPr/>
        </p:nvPicPr>
        <p:blipFill>
          <a:blip r:embed="rId3"/>
          <a:stretch>
            <a:fillRect/>
          </a:stretch>
        </p:blipFill>
        <p:spPr>
          <a:xfrm>
            <a:off x="428624" y="3086324"/>
            <a:ext cx="5916601" cy="2781075"/>
          </a:xfrm>
          <a:prstGeom prst="rect">
            <a:avLst/>
          </a:prstGeom>
        </p:spPr>
      </p:pic>
      <p:pic>
        <p:nvPicPr>
          <p:cNvPr id="4" name="图片 3">
            <a:extLst>
              <a:ext uri="{FF2B5EF4-FFF2-40B4-BE49-F238E27FC236}">
                <a16:creationId xmlns:a16="http://schemas.microsoft.com/office/drawing/2014/main" id="{8F31E918-6A0A-447A-BBB7-7D380B317C6D}"/>
              </a:ext>
            </a:extLst>
          </p:cNvPr>
          <p:cNvPicPr>
            <a:picLocks noChangeAspect="1"/>
          </p:cNvPicPr>
          <p:nvPr/>
        </p:nvPicPr>
        <p:blipFill>
          <a:blip r:embed="rId4"/>
          <a:stretch>
            <a:fillRect/>
          </a:stretch>
        </p:blipFill>
        <p:spPr>
          <a:xfrm>
            <a:off x="333375" y="867842"/>
            <a:ext cx="10726530" cy="1800000"/>
          </a:xfrm>
          <a:prstGeom prst="rect">
            <a:avLst/>
          </a:prstGeom>
        </p:spPr>
      </p:pic>
      <p:pic>
        <p:nvPicPr>
          <p:cNvPr id="5" name="图片 4">
            <a:extLst>
              <a:ext uri="{FF2B5EF4-FFF2-40B4-BE49-F238E27FC236}">
                <a16:creationId xmlns:a16="http://schemas.microsoft.com/office/drawing/2014/main" id="{B7F90CA6-BAE4-47D5-8C75-4AA852BD5ECA}"/>
              </a:ext>
            </a:extLst>
          </p:cNvPr>
          <p:cNvPicPr>
            <a:picLocks noChangeAspect="1"/>
          </p:cNvPicPr>
          <p:nvPr/>
        </p:nvPicPr>
        <p:blipFill>
          <a:blip r:embed="rId5"/>
          <a:stretch>
            <a:fillRect/>
          </a:stretch>
        </p:blipFill>
        <p:spPr>
          <a:xfrm>
            <a:off x="6524625" y="3216861"/>
            <a:ext cx="5361176" cy="252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5F42F-B5FC-427A-BF19-3D642FB754F5}"/>
              </a:ext>
            </a:extLst>
          </p:cNvPr>
          <p:cNvSpPr>
            <a:spLocks noGrp="1"/>
          </p:cNvSpPr>
          <p:nvPr>
            <p:ph type="title"/>
          </p:nvPr>
        </p:nvSpPr>
        <p:spPr/>
        <p:txBody>
          <a:bodyPr/>
          <a:lstStyle/>
          <a:p>
            <a:r>
              <a:rPr lang="zh-CN" altLang="en-US" dirty="0"/>
              <a:t>桥梁设计</a:t>
            </a:r>
            <a:r>
              <a:rPr lang="en-US" altLang="zh-CN" dirty="0"/>
              <a:t>——</a:t>
            </a:r>
            <a:r>
              <a:rPr lang="zh-CN" altLang="en-US" dirty="0"/>
              <a:t>优化</a:t>
            </a:r>
          </a:p>
        </p:txBody>
      </p:sp>
      <p:sp>
        <p:nvSpPr>
          <p:cNvPr id="3" name="文本框 2">
            <a:extLst>
              <a:ext uri="{FF2B5EF4-FFF2-40B4-BE49-F238E27FC236}">
                <a16:creationId xmlns:a16="http://schemas.microsoft.com/office/drawing/2014/main" id="{78ACCC2C-37E2-4575-8AE8-92D1EE2328C2}"/>
              </a:ext>
            </a:extLst>
          </p:cNvPr>
          <p:cNvSpPr txBox="1"/>
          <p:nvPr/>
        </p:nvSpPr>
        <p:spPr>
          <a:xfrm>
            <a:off x="466725" y="1038225"/>
            <a:ext cx="2352675" cy="369332"/>
          </a:xfrm>
          <a:prstGeom prst="rect">
            <a:avLst/>
          </a:prstGeom>
          <a:noFill/>
        </p:spPr>
        <p:txBody>
          <a:bodyPr wrap="square" rtlCol="0">
            <a:spAutoFit/>
          </a:bodyPr>
          <a:lstStyle/>
          <a:p>
            <a:r>
              <a:rPr lang="zh-CN" altLang="en-US" dirty="0"/>
              <a:t>重合钢索点</a:t>
            </a:r>
          </a:p>
        </p:txBody>
      </p:sp>
      <p:pic>
        <p:nvPicPr>
          <p:cNvPr id="4" name="图片 3">
            <a:extLst>
              <a:ext uri="{FF2B5EF4-FFF2-40B4-BE49-F238E27FC236}">
                <a16:creationId xmlns:a16="http://schemas.microsoft.com/office/drawing/2014/main" id="{D67D328D-4505-4622-866B-7D1BD207B78F}"/>
              </a:ext>
            </a:extLst>
          </p:cNvPr>
          <p:cNvPicPr>
            <a:picLocks noChangeAspect="1"/>
          </p:cNvPicPr>
          <p:nvPr/>
        </p:nvPicPr>
        <p:blipFill>
          <a:blip r:embed="rId2"/>
          <a:stretch>
            <a:fillRect/>
          </a:stretch>
        </p:blipFill>
        <p:spPr>
          <a:xfrm>
            <a:off x="466725" y="1581150"/>
            <a:ext cx="4252500" cy="2160000"/>
          </a:xfrm>
          <a:prstGeom prst="rect">
            <a:avLst/>
          </a:prstGeom>
        </p:spPr>
      </p:pic>
      <p:sp>
        <p:nvSpPr>
          <p:cNvPr id="5" name="文本框 4">
            <a:extLst>
              <a:ext uri="{FF2B5EF4-FFF2-40B4-BE49-F238E27FC236}">
                <a16:creationId xmlns:a16="http://schemas.microsoft.com/office/drawing/2014/main" id="{5790A05E-FB48-4402-9DDD-AD1C48218ADB}"/>
              </a:ext>
            </a:extLst>
          </p:cNvPr>
          <p:cNvSpPr txBox="1"/>
          <p:nvPr/>
        </p:nvSpPr>
        <p:spPr>
          <a:xfrm>
            <a:off x="6096000" y="1038225"/>
            <a:ext cx="2276475" cy="369332"/>
          </a:xfrm>
          <a:prstGeom prst="rect">
            <a:avLst/>
          </a:prstGeom>
          <a:noFill/>
        </p:spPr>
        <p:txBody>
          <a:bodyPr wrap="square" rtlCol="0">
            <a:spAutoFit/>
          </a:bodyPr>
          <a:lstStyle/>
          <a:p>
            <a:r>
              <a:rPr lang="zh-CN" altLang="en-US" dirty="0"/>
              <a:t>去除冗余材料</a:t>
            </a:r>
          </a:p>
        </p:txBody>
      </p:sp>
      <p:pic>
        <p:nvPicPr>
          <p:cNvPr id="6" name="图片 5">
            <a:extLst>
              <a:ext uri="{FF2B5EF4-FFF2-40B4-BE49-F238E27FC236}">
                <a16:creationId xmlns:a16="http://schemas.microsoft.com/office/drawing/2014/main" id="{2377C155-688B-4D98-8799-8A97F77C1301}"/>
              </a:ext>
            </a:extLst>
          </p:cNvPr>
          <p:cNvPicPr>
            <a:picLocks noChangeAspect="1"/>
          </p:cNvPicPr>
          <p:nvPr/>
        </p:nvPicPr>
        <p:blipFill>
          <a:blip r:embed="rId3"/>
          <a:stretch>
            <a:fillRect/>
          </a:stretch>
        </p:blipFill>
        <p:spPr>
          <a:xfrm>
            <a:off x="6483519" y="1453200"/>
            <a:ext cx="2710286" cy="2520000"/>
          </a:xfrm>
          <a:prstGeom prst="rect">
            <a:avLst/>
          </a:prstGeom>
        </p:spPr>
      </p:pic>
      <p:sp>
        <p:nvSpPr>
          <p:cNvPr id="7" name="文本框 6">
            <a:extLst>
              <a:ext uri="{FF2B5EF4-FFF2-40B4-BE49-F238E27FC236}">
                <a16:creationId xmlns:a16="http://schemas.microsoft.com/office/drawing/2014/main" id="{192A109A-7FAB-4161-A575-212A8196ECE9}"/>
              </a:ext>
            </a:extLst>
          </p:cNvPr>
          <p:cNvSpPr txBox="1"/>
          <p:nvPr/>
        </p:nvSpPr>
        <p:spPr>
          <a:xfrm>
            <a:off x="314325" y="4210050"/>
            <a:ext cx="2638425" cy="369332"/>
          </a:xfrm>
          <a:prstGeom prst="rect">
            <a:avLst/>
          </a:prstGeom>
          <a:noFill/>
        </p:spPr>
        <p:txBody>
          <a:bodyPr wrap="square" rtlCol="0">
            <a:spAutoFit/>
          </a:bodyPr>
          <a:lstStyle/>
          <a:p>
            <a:r>
              <a:rPr lang="zh-CN" altLang="en-US" dirty="0"/>
              <a:t>钢索粗细调整</a:t>
            </a:r>
          </a:p>
        </p:txBody>
      </p:sp>
      <p:pic>
        <p:nvPicPr>
          <p:cNvPr id="8" name="图片 7">
            <a:extLst>
              <a:ext uri="{FF2B5EF4-FFF2-40B4-BE49-F238E27FC236}">
                <a16:creationId xmlns:a16="http://schemas.microsoft.com/office/drawing/2014/main" id="{6046DE83-9C36-4EE7-ADB9-C132388057A0}"/>
              </a:ext>
            </a:extLst>
          </p:cNvPr>
          <p:cNvPicPr>
            <a:picLocks noChangeAspect="1"/>
          </p:cNvPicPr>
          <p:nvPr/>
        </p:nvPicPr>
        <p:blipFill>
          <a:blip r:embed="rId4"/>
          <a:stretch>
            <a:fillRect/>
          </a:stretch>
        </p:blipFill>
        <p:spPr>
          <a:xfrm>
            <a:off x="637055" y="4771993"/>
            <a:ext cx="3327731" cy="1440000"/>
          </a:xfrm>
          <a:prstGeom prst="rect">
            <a:avLst/>
          </a:prstGeom>
        </p:spPr>
      </p:pic>
      <p:pic>
        <p:nvPicPr>
          <p:cNvPr id="9" name="图片 8">
            <a:extLst>
              <a:ext uri="{FF2B5EF4-FFF2-40B4-BE49-F238E27FC236}">
                <a16:creationId xmlns:a16="http://schemas.microsoft.com/office/drawing/2014/main" id="{F9561D8C-9C29-4DA2-AB18-0C53E9AF9BE8}"/>
              </a:ext>
            </a:extLst>
          </p:cNvPr>
          <p:cNvPicPr>
            <a:picLocks noChangeAspect="1"/>
          </p:cNvPicPr>
          <p:nvPr/>
        </p:nvPicPr>
        <p:blipFill>
          <a:blip r:embed="rId5"/>
          <a:stretch>
            <a:fillRect/>
          </a:stretch>
        </p:blipFill>
        <p:spPr>
          <a:xfrm>
            <a:off x="4262025" y="4556850"/>
            <a:ext cx="3063689" cy="1440000"/>
          </a:xfrm>
          <a:prstGeom prst="rect">
            <a:avLst/>
          </a:prstGeom>
        </p:spPr>
      </p:pic>
      <p:pic>
        <p:nvPicPr>
          <p:cNvPr id="10" name="图片 9">
            <a:extLst>
              <a:ext uri="{FF2B5EF4-FFF2-40B4-BE49-F238E27FC236}">
                <a16:creationId xmlns:a16="http://schemas.microsoft.com/office/drawing/2014/main" id="{CBA235D8-E83D-41B8-874C-D1EAACA07EAE}"/>
              </a:ext>
            </a:extLst>
          </p:cNvPr>
          <p:cNvPicPr>
            <a:picLocks noChangeAspect="1"/>
          </p:cNvPicPr>
          <p:nvPr/>
        </p:nvPicPr>
        <p:blipFill>
          <a:blip r:embed="rId6"/>
          <a:stretch>
            <a:fillRect/>
          </a:stretch>
        </p:blipFill>
        <p:spPr>
          <a:xfrm>
            <a:off x="7838662" y="4579382"/>
            <a:ext cx="3063689" cy="1440000"/>
          </a:xfrm>
          <a:prstGeom prst="rect">
            <a:avLst/>
          </a:prstGeom>
        </p:spPr>
      </p:pic>
    </p:spTree>
    <p:extLst>
      <p:ext uri="{BB962C8B-B14F-4D97-AF65-F5344CB8AC3E}">
        <p14:creationId xmlns:p14="http://schemas.microsoft.com/office/powerpoint/2010/main" val="3122437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21F4B-ECE7-4C23-AB6A-696336FE5CE4}"/>
              </a:ext>
            </a:extLst>
          </p:cNvPr>
          <p:cNvSpPr>
            <a:spLocks noGrp="1"/>
          </p:cNvSpPr>
          <p:nvPr>
            <p:ph type="title"/>
          </p:nvPr>
        </p:nvSpPr>
        <p:spPr/>
        <p:txBody>
          <a:bodyPr/>
          <a:lstStyle/>
          <a:p>
            <a:r>
              <a:rPr lang="zh-CN" altLang="en-US" dirty="0"/>
              <a:t>桥梁设计</a:t>
            </a:r>
            <a:r>
              <a:rPr lang="en-US" altLang="zh-CN" dirty="0"/>
              <a:t>——</a:t>
            </a:r>
            <a:r>
              <a:rPr lang="zh-CN" altLang="en-US" dirty="0"/>
              <a:t>结果</a:t>
            </a:r>
          </a:p>
        </p:txBody>
      </p:sp>
      <p:sp>
        <p:nvSpPr>
          <p:cNvPr id="3" name="文本框 2">
            <a:extLst>
              <a:ext uri="{FF2B5EF4-FFF2-40B4-BE49-F238E27FC236}">
                <a16:creationId xmlns:a16="http://schemas.microsoft.com/office/drawing/2014/main" id="{1753B8D9-6164-48D2-BDE5-BF8053CF4683}"/>
              </a:ext>
            </a:extLst>
          </p:cNvPr>
          <p:cNvSpPr txBox="1"/>
          <p:nvPr/>
        </p:nvSpPr>
        <p:spPr>
          <a:xfrm>
            <a:off x="295275" y="2305050"/>
            <a:ext cx="3276600" cy="369332"/>
          </a:xfrm>
          <a:prstGeom prst="rect">
            <a:avLst/>
          </a:prstGeom>
          <a:noFill/>
        </p:spPr>
        <p:txBody>
          <a:bodyPr wrap="square" rtlCol="0">
            <a:spAutoFit/>
          </a:bodyPr>
          <a:lstStyle/>
          <a:p>
            <a:r>
              <a:rPr lang="zh-CN" altLang="en-US" dirty="0"/>
              <a:t>最大桥面位移</a:t>
            </a:r>
            <a:r>
              <a:rPr lang="en-US" altLang="zh-CN" dirty="0"/>
              <a:t>: 11.38cm</a:t>
            </a:r>
            <a:endParaRPr lang="zh-CN" altLang="en-US" dirty="0"/>
          </a:p>
        </p:txBody>
      </p:sp>
      <p:pic>
        <p:nvPicPr>
          <p:cNvPr id="5" name="图片 4">
            <a:extLst>
              <a:ext uri="{FF2B5EF4-FFF2-40B4-BE49-F238E27FC236}">
                <a16:creationId xmlns:a16="http://schemas.microsoft.com/office/drawing/2014/main" id="{404D3038-417B-44F8-B00E-B18A9DCF379F}"/>
              </a:ext>
            </a:extLst>
          </p:cNvPr>
          <p:cNvPicPr>
            <a:picLocks noChangeAspect="1"/>
          </p:cNvPicPr>
          <p:nvPr/>
        </p:nvPicPr>
        <p:blipFill>
          <a:blip r:embed="rId2"/>
          <a:stretch>
            <a:fillRect/>
          </a:stretch>
        </p:blipFill>
        <p:spPr>
          <a:xfrm>
            <a:off x="4338466" y="1289566"/>
            <a:ext cx="7316783" cy="4242075"/>
          </a:xfrm>
          <a:prstGeom prst="rect">
            <a:avLst/>
          </a:prstGeom>
        </p:spPr>
      </p:pic>
    </p:spTree>
    <p:extLst>
      <p:ext uri="{BB962C8B-B14F-4D97-AF65-F5344CB8AC3E}">
        <p14:creationId xmlns:p14="http://schemas.microsoft.com/office/powerpoint/2010/main" val="2466567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EA831-0C27-40F4-BC7E-E5EC6514E32F}"/>
              </a:ext>
            </a:extLst>
          </p:cNvPr>
          <p:cNvSpPr>
            <a:spLocks noGrp="1"/>
          </p:cNvSpPr>
          <p:nvPr>
            <p:ph type="title"/>
          </p:nvPr>
        </p:nvSpPr>
        <p:spPr/>
        <p:txBody>
          <a:bodyPr/>
          <a:lstStyle/>
          <a:p>
            <a:r>
              <a:rPr lang="zh-CN" altLang="en-US" dirty="0"/>
              <a:t>桥梁设计</a:t>
            </a:r>
            <a:r>
              <a:rPr lang="en-US" altLang="zh-CN" dirty="0"/>
              <a:t>——</a:t>
            </a:r>
            <a:r>
              <a:rPr lang="zh-CN" altLang="en-US" dirty="0"/>
              <a:t>结果</a:t>
            </a:r>
          </a:p>
        </p:txBody>
      </p:sp>
      <p:pic>
        <p:nvPicPr>
          <p:cNvPr id="3" name="图片 2">
            <a:extLst>
              <a:ext uri="{FF2B5EF4-FFF2-40B4-BE49-F238E27FC236}">
                <a16:creationId xmlns:a16="http://schemas.microsoft.com/office/drawing/2014/main" id="{79E18571-9CD0-40C8-A009-1480E2CD19CF}"/>
              </a:ext>
            </a:extLst>
          </p:cNvPr>
          <p:cNvPicPr>
            <a:picLocks noChangeAspect="1"/>
          </p:cNvPicPr>
          <p:nvPr/>
        </p:nvPicPr>
        <p:blipFill>
          <a:blip r:embed="rId2"/>
          <a:stretch>
            <a:fillRect/>
          </a:stretch>
        </p:blipFill>
        <p:spPr>
          <a:xfrm>
            <a:off x="5910262" y="959622"/>
            <a:ext cx="3582235" cy="2880000"/>
          </a:xfrm>
          <a:prstGeom prst="rect">
            <a:avLst/>
          </a:prstGeom>
        </p:spPr>
      </p:pic>
      <p:sp>
        <p:nvSpPr>
          <p:cNvPr id="4" name="文本框 3">
            <a:extLst>
              <a:ext uri="{FF2B5EF4-FFF2-40B4-BE49-F238E27FC236}">
                <a16:creationId xmlns:a16="http://schemas.microsoft.com/office/drawing/2014/main" id="{0BD48AE7-2808-4F84-B635-0AB88C8D0F3B}"/>
              </a:ext>
            </a:extLst>
          </p:cNvPr>
          <p:cNvSpPr txBox="1"/>
          <p:nvPr/>
        </p:nvSpPr>
        <p:spPr>
          <a:xfrm>
            <a:off x="400050" y="1200150"/>
            <a:ext cx="3124200" cy="461665"/>
          </a:xfrm>
          <a:prstGeom prst="rect">
            <a:avLst/>
          </a:prstGeom>
          <a:noFill/>
        </p:spPr>
        <p:txBody>
          <a:bodyPr wrap="square" rtlCol="0">
            <a:spAutoFit/>
          </a:bodyPr>
          <a:lstStyle/>
          <a:p>
            <a:r>
              <a:rPr lang="en-US" altLang="zh-CN" sz="2400" dirty="0"/>
              <a:t>100%</a:t>
            </a:r>
            <a:r>
              <a:rPr lang="zh-CN" altLang="en-US" sz="2400" dirty="0"/>
              <a:t>单元应力合格</a:t>
            </a:r>
          </a:p>
        </p:txBody>
      </p:sp>
      <p:pic>
        <p:nvPicPr>
          <p:cNvPr id="5" name="图片 4">
            <a:extLst>
              <a:ext uri="{FF2B5EF4-FFF2-40B4-BE49-F238E27FC236}">
                <a16:creationId xmlns:a16="http://schemas.microsoft.com/office/drawing/2014/main" id="{041BC594-D0C7-4A6D-BA1A-244511A73BBA}"/>
              </a:ext>
            </a:extLst>
          </p:cNvPr>
          <p:cNvPicPr>
            <a:picLocks noChangeAspect="1"/>
          </p:cNvPicPr>
          <p:nvPr/>
        </p:nvPicPr>
        <p:blipFill>
          <a:blip r:embed="rId3"/>
          <a:stretch>
            <a:fillRect/>
          </a:stretch>
        </p:blipFill>
        <p:spPr>
          <a:xfrm>
            <a:off x="419100" y="4458378"/>
            <a:ext cx="4595294" cy="2160000"/>
          </a:xfrm>
          <a:prstGeom prst="rect">
            <a:avLst/>
          </a:prstGeom>
        </p:spPr>
      </p:pic>
      <p:pic>
        <p:nvPicPr>
          <p:cNvPr id="6" name="图片 5">
            <a:extLst>
              <a:ext uri="{FF2B5EF4-FFF2-40B4-BE49-F238E27FC236}">
                <a16:creationId xmlns:a16="http://schemas.microsoft.com/office/drawing/2014/main" id="{033838FD-B4E0-4213-ADA0-A4D6EB4F0256}"/>
              </a:ext>
            </a:extLst>
          </p:cNvPr>
          <p:cNvPicPr>
            <a:picLocks noChangeAspect="1"/>
          </p:cNvPicPr>
          <p:nvPr/>
        </p:nvPicPr>
        <p:blipFill>
          <a:blip r:embed="rId4"/>
          <a:stretch>
            <a:fillRect/>
          </a:stretch>
        </p:blipFill>
        <p:spPr>
          <a:xfrm>
            <a:off x="5514976" y="4458378"/>
            <a:ext cx="4595293" cy="2160000"/>
          </a:xfrm>
          <a:prstGeom prst="rect">
            <a:avLst/>
          </a:prstGeom>
        </p:spPr>
      </p:pic>
    </p:spTree>
    <p:extLst>
      <p:ext uri="{BB962C8B-B14F-4D97-AF65-F5344CB8AC3E}">
        <p14:creationId xmlns:p14="http://schemas.microsoft.com/office/powerpoint/2010/main" val="3926937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桥梁设计</a:t>
            </a:r>
            <a:r>
              <a:rPr lang="en-US" altLang="zh-CN" dirty="0"/>
              <a:t>——</a:t>
            </a:r>
            <a:r>
              <a:rPr lang="zh-CN" altLang="en-US" dirty="0"/>
              <a:t>价格核算</a:t>
            </a:r>
            <a:endParaRPr lang="zh-CN" altLang="en-US" dirty="0">
              <a:ea typeface="+mn-ea"/>
              <a:cs typeface="+mn-ea"/>
            </a:endParaRPr>
          </a:p>
        </p:txBody>
      </p:sp>
      <p:sp>
        <p:nvSpPr>
          <p:cNvPr id="2" name="Rounded Rectangle 1"/>
          <p:cNvSpPr/>
          <p:nvPr/>
        </p:nvSpPr>
        <p:spPr>
          <a:xfrm>
            <a:off x="1533265" y="5299532"/>
            <a:ext cx="1036240"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27" name="Text Placeholder 32"/>
          <p:cNvSpPr txBox="1"/>
          <p:nvPr/>
        </p:nvSpPr>
        <p:spPr>
          <a:xfrm>
            <a:off x="6498658" y="1199340"/>
            <a:ext cx="4333225" cy="198154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altLang="zh-CN" sz="1600" dirty="0">
                <a:solidFill>
                  <a:srgbClr val="7F7F7F"/>
                </a:solidFill>
                <a:latin typeface="+mn-ea"/>
                <a:cs typeface="+mn-ea"/>
              </a:rPr>
              <a:t>Concrete: 3.32499e+004    m3 Cost:1.6625E07   </a:t>
            </a:r>
          </a:p>
          <a:p>
            <a:pPr marL="0" indent="0">
              <a:lnSpc>
                <a:spcPct val="100000"/>
              </a:lnSpc>
              <a:buNone/>
            </a:pPr>
            <a:r>
              <a:rPr lang="en-US" altLang="zh-CN" sz="1600" dirty="0">
                <a:solidFill>
                  <a:srgbClr val="7F7F7F"/>
                </a:solidFill>
                <a:latin typeface="+mn-ea"/>
                <a:cs typeface="+mn-ea"/>
              </a:rPr>
              <a:t>Steel 	: 2.04258e+007    kg</a:t>
            </a:r>
          </a:p>
          <a:p>
            <a:pPr marL="0" indent="0">
              <a:lnSpc>
                <a:spcPct val="100000"/>
              </a:lnSpc>
              <a:buNone/>
            </a:pPr>
            <a:r>
              <a:rPr lang="en-US" altLang="zh-CN" sz="1600" dirty="0">
                <a:solidFill>
                  <a:srgbClr val="7F7F7F"/>
                </a:solidFill>
                <a:latin typeface="+mn-ea"/>
                <a:cs typeface="+mn-ea"/>
              </a:rPr>
              <a:t>Cost:10.213E07 </a:t>
            </a:r>
          </a:p>
          <a:p>
            <a:pPr marL="0" indent="0">
              <a:lnSpc>
                <a:spcPct val="100000"/>
              </a:lnSpc>
              <a:buNone/>
            </a:pPr>
            <a:r>
              <a:rPr lang="en-US" altLang="zh-CN" sz="1600" dirty="0">
                <a:solidFill>
                  <a:srgbClr val="7F7F7F"/>
                </a:solidFill>
                <a:latin typeface="+mn-ea"/>
                <a:cs typeface="+mn-ea"/>
              </a:rPr>
              <a:t>Total Cost:11.875E07</a:t>
            </a:r>
          </a:p>
          <a:p>
            <a:pPr marL="0" indent="0">
              <a:lnSpc>
                <a:spcPct val="100000"/>
              </a:lnSpc>
              <a:buNone/>
            </a:pPr>
            <a:r>
              <a:rPr lang="zh-CN" altLang="en-US" sz="1600" dirty="0">
                <a:solidFill>
                  <a:srgbClr val="7F7F7F"/>
                </a:solidFill>
                <a:latin typeface="+mn-ea"/>
                <a:cs typeface="+mn-ea"/>
              </a:rPr>
              <a:t>总花费</a:t>
            </a:r>
            <a:r>
              <a:rPr lang="en-US" altLang="zh-CN" sz="1600" dirty="0">
                <a:solidFill>
                  <a:srgbClr val="7F7F7F"/>
                </a:solidFill>
                <a:latin typeface="+mn-ea"/>
                <a:cs typeface="+mn-ea"/>
              </a:rPr>
              <a:t>1187.5</a:t>
            </a:r>
            <a:r>
              <a:rPr lang="zh-CN" altLang="en-US" sz="1600" dirty="0">
                <a:solidFill>
                  <a:srgbClr val="7F7F7F"/>
                </a:solidFill>
                <a:latin typeface="+mn-ea"/>
                <a:cs typeface="+mn-ea"/>
              </a:rPr>
              <a:t>万元</a:t>
            </a:r>
          </a:p>
        </p:txBody>
      </p:sp>
      <p:sp>
        <p:nvSpPr>
          <p:cNvPr id="60" name="Rounded Rectangle 59"/>
          <p:cNvSpPr/>
          <p:nvPr/>
        </p:nvSpPr>
        <p:spPr>
          <a:xfrm>
            <a:off x="1533265" y="5015649"/>
            <a:ext cx="1036240"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61" name="Rounded Rectangle 60"/>
          <p:cNvSpPr/>
          <p:nvPr/>
        </p:nvSpPr>
        <p:spPr>
          <a:xfrm>
            <a:off x="1533265" y="4738623"/>
            <a:ext cx="1036240"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62" name="Rounded Rectangle 61"/>
          <p:cNvSpPr/>
          <p:nvPr/>
        </p:nvSpPr>
        <p:spPr>
          <a:xfrm>
            <a:off x="1533265" y="4454740"/>
            <a:ext cx="1036240"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63" name="Rounded Rectangle 62"/>
          <p:cNvSpPr/>
          <p:nvPr/>
        </p:nvSpPr>
        <p:spPr>
          <a:xfrm>
            <a:off x="1533265" y="4170374"/>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79" name="Rounded Rectangle 78"/>
          <p:cNvSpPr/>
          <p:nvPr/>
        </p:nvSpPr>
        <p:spPr>
          <a:xfrm>
            <a:off x="1533265" y="3886491"/>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0" name="Rounded Rectangle 79"/>
          <p:cNvSpPr/>
          <p:nvPr/>
        </p:nvSpPr>
        <p:spPr>
          <a:xfrm>
            <a:off x="1533265" y="3609465"/>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1" name="Rounded Rectangle 80"/>
          <p:cNvSpPr/>
          <p:nvPr/>
        </p:nvSpPr>
        <p:spPr>
          <a:xfrm>
            <a:off x="1533265" y="3325582"/>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2" name="Rounded Rectangle 81"/>
          <p:cNvSpPr/>
          <p:nvPr/>
        </p:nvSpPr>
        <p:spPr>
          <a:xfrm>
            <a:off x="2982370" y="5299532"/>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3" name="Rounded Rectangle 82"/>
          <p:cNvSpPr/>
          <p:nvPr/>
        </p:nvSpPr>
        <p:spPr>
          <a:xfrm>
            <a:off x="2982370" y="5015649"/>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4" name="Rounded Rectangle 83"/>
          <p:cNvSpPr/>
          <p:nvPr/>
        </p:nvSpPr>
        <p:spPr>
          <a:xfrm>
            <a:off x="2982370" y="4738623"/>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5" name="Rounded Rectangle 84"/>
          <p:cNvSpPr/>
          <p:nvPr/>
        </p:nvSpPr>
        <p:spPr>
          <a:xfrm>
            <a:off x="2982370" y="4454740"/>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6" name="Rounded Rectangle 85"/>
          <p:cNvSpPr/>
          <p:nvPr/>
        </p:nvSpPr>
        <p:spPr>
          <a:xfrm>
            <a:off x="2982370" y="4170374"/>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7" name="Rounded Rectangle 86"/>
          <p:cNvSpPr/>
          <p:nvPr/>
        </p:nvSpPr>
        <p:spPr>
          <a:xfrm>
            <a:off x="2982370" y="3886491"/>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8" name="Rounded Rectangle 87"/>
          <p:cNvSpPr/>
          <p:nvPr/>
        </p:nvSpPr>
        <p:spPr>
          <a:xfrm>
            <a:off x="2982370" y="3609465"/>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89" name="Rounded Rectangle 88"/>
          <p:cNvSpPr/>
          <p:nvPr/>
        </p:nvSpPr>
        <p:spPr>
          <a:xfrm>
            <a:off x="2982370" y="3325582"/>
            <a:ext cx="1036240" cy="204389"/>
          </a:xfrm>
          <a:prstGeom prst="roundRect">
            <a:avLst>
              <a:gd name="adj" fmla="val 50000"/>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0" name="Rounded Rectangle 89"/>
          <p:cNvSpPr/>
          <p:nvPr/>
        </p:nvSpPr>
        <p:spPr>
          <a:xfrm>
            <a:off x="4476293" y="5299532"/>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1" name="Rounded Rectangle 90"/>
          <p:cNvSpPr/>
          <p:nvPr/>
        </p:nvSpPr>
        <p:spPr>
          <a:xfrm>
            <a:off x="4476293" y="5015649"/>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2" name="Rounded Rectangle 91"/>
          <p:cNvSpPr/>
          <p:nvPr/>
        </p:nvSpPr>
        <p:spPr>
          <a:xfrm>
            <a:off x="4476293" y="4738623"/>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3" name="Rounded Rectangle 92"/>
          <p:cNvSpPr/>
          <p:nvPr/>
        </p:nvSpPr>
        <p:spPr>
          <a:xfrm>
            <a:off x="4476293" y="4454740"/>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4" name="Rounded Rectangle 93"/>
          <p:cNvSpPr/>
          <p:nvPr/>
        </p:nvSpPr>
        <p:spPr>
          <a:xfrm>
            <a:off x="4476293" y="4170374"/>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5" name="Rounded Rectangle 94"/>
          <p:cNvSpPr/>
          <p:nvPr/>
        </p:nvSpPr>
        <p:spPr>
          <a:xfrm>
            <a:off x="4476293" y="3886491"/>
            <a:ext cx="1036240" cy="204389"/>
          </a:xfrm>
          <a:prstGeom prst="roundRect">
            <a:avLst>
              <a:gd name="adj" fmla="val 50000"/>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6" name="Rounded Rectangle 95"/>
          <p:cNvSpPr/>
          <p:nvPr/>
        </p:nvSpPr>
        <p:spPr>
          <a:xfrm>
            <a:off x="4476293" y="3609465"/>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7" name="Rounded Rectangle 96"/>
          <p:cNvSpPr/>
          <p:nvPr/>
        </p:nvSpPr>
        <p:spPr>
          <a:xfrm>
            <a:off x="4476293" y="3325582"/>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8" name="Rounded Rectangle 97"/>
          <p:cNvSpPr/>
          <p:nvPr/>
        </p:nvSpPr>
        <p:spPr>
          <a:xfrm>
            <a:off x="1533265" y="3038769"/>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99" name="Rounded Rectangle 98"/>
          <p:cNvSpPr/>
          <p:nvPr/>
        </p:nvSpPr>
        <p:spPr>
          <a:xfrm>
            <a:off x="2982370" y="3038769"/>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00" name="Rounded Rectangle 99"/>
          <p:cNvSpPr/>
          <p:nvPr/>
        </p:nvSpPr>
        <p:spPr>
          <a:xfrm>
            <a:off x="4476293" y="3038769"/>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03" name="Rounded Rectangle 102"/>
          <p:cNvSpPr/>
          <p:nvPr/>
        </p:nvSpPr>
        <p:spPr>
          <a:xfrm>
            <a:off x="1533265" y="2757434"/>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04" name="Rounded Rectangle 103"/>
          <p:cNvSpPr/>
          <p:nvPr/>
        </p:nvSpPr>
        <p:spPr>
          <a:xfrm>
            <a:off x="2982370" y="2757434"/>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05" name="Rounded Rectangle 104"/>
          <p:cNvSpPr/>
          <p:nvPr/>
        </p:nvSpPr>
        <p:spPr>
          <a:xfrm>
            <a:off x="4476293" y="2757434"/>
            <a:ext cx="1036240"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13" name="TextBox 112"/>
          <p:cNvSpPr txBox="1"/>
          <p:nvPr/>
        </p:nvSpPr>
        <p:spPr>
          <a:xfrm>
            <a:off x="7903363" y="3390418"/>
            <a:ext cx="1332416" cy="400110"/>
          </a:xfrm>
          <a:prstGeom prst="rect">
            <a:avLst/>
          </a:prstGeom>
          <a:noFill/>
        </p:spPr>
        <p:txBody>
          <a:bodyPr wrap="none" rtlCol="0">
            <a:spAutoFit/>
          </a:bodyPr>
          <a:lstStyle/>
          <a:p>
            <a:r>
              <a:rPr lang="en-US" sz="2000" dirty="0">
                <a:solidFill>
                  <a:srgbClr val="7F7F7F"/>
                </a:solidFill>
                <a:latin typeface="+mn-ea"/>
                <a:cs typeface="+mn-ea"/>
              </a:rPr>
              <a:t>1187.5 </a:t>
            </a:r>
            <a:r>
              <a:rPr lang="zh-CN" altLang="en-US" sz="2000" dirty="0">
                <a:solidFill>
                  <a:srgbClr val="7F7F7F"/>
                </a:solidFill>
                <a:latin typeface="+mn-ea"/>
                <a:cs typeface="+mn-ea"/>
              </a:rPr>
              <a:t>万</a:t>
            </a:r>
            <a:endParaRPr lang="en-US" sz="2000" dirty="0">
              <a:solidFill>
                <a:srgbClr val="7F7F7F"/>
              </a:solidFill>
              <a:latin typeface="+mn-ea"/>
              <a:cs typeface="+mn-ea"/>
            </a:endParaRPr>
          </a:p>
        </p:txBody>
      </p:sp>
      <p:sp>
        <p:nvSpPr>
          <p:cNvPr id="115" name="Rectangle 114"/>
          <p:cNvSpPr/>
          <p:nvPr/>
        </p:nvSpPr>
        <p:spPr>
          <a:xfrm>
            <a:off x="8005023" y="3761952"/>
            <a:ext cx="923330" cy="276999"/>
          </a:xfrm>
          <a:prstGeom prst="rect">
            <a:avLst/>
          </a:prstGeom>
        </p:spPr>
        <p:txBody>
          <a:bodyPr wrap="none" lIns="0" tIns="0" rIns="0" bIns="0">
            <a:spAutoFit/>
          </a:bodyPr>
          <a:lstStyle/>
          <a:p>
            <a:r>
              <a:rPr lang="zh-CN" altLang="en-US" dirty="0">
                <a:solidFill>
                  <a:srgbClr val="7F7F7F"/>
                </a:solidFill>
                <a:latin typeface="+mn-ea"/>
                <a:cs typeface="+mn-ea"/>
              </a:rPr>
              <a:t>最终花费</a:t>
            </a:r>
            <a:endParaRPr lang="en-US" dirty="0">
              <a:solidFill>
                <a:srgbClr val="7F7F7F"/>
              </a:solidFill>
              <a:latin typeface="+mn-ea"/>
              <a:cs typeface="+mn-ea"/>
            </a:endParaRPr>
          </a:p>
        </p:txBody>
      </p:sp>
      <p:sp>
        <p:nvSpPr>
          <p:cNvPr id="116" name="Rounded Rectangle 115"/>
          <p:cNvSpPr/>
          <p:nvPr/>
        </p:nvSpPr>
        <p:spPr>
          <a:xfrm>
            <a:off x="5646009" y="4474312"/>
            <a:ext cx="6341602" cy="1203740"/>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50000"/>
              </a:lnSpc>
            </a:pPr>
            <a:r>
              <a:rPr lang="zh-CN" altLang="en-US" sz="1400" dirty="0">
                <a:solidFill>
                  <a:srgbClr val="7F7F7F"/>
                </a:solidFill>
                <a:latin typeface="+mn-ea"/>
                <a:cs typeface="+mn-ea"/>
              </a:rPr>
              <a:t>最终得分：</a:t>
            </a:r>
          </a:p>
        </p:txBody>
      </p:sp>
      <p:sp>
        <p:nvSpPr>
          <p:cNvPr id="51" name="Freeform 142"/>
          <p:cNvSpPr/>
          <p:nvPr/>
        </p:nvSpPr>
        <p:spPr bwMode="auto">
          <a:xfrm>
            <a:off x="4676761" y="1971988"/>
            <a:ext cx="601196" cy="490837"/>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52" name="Freeform 149"/>
          <p:cNvSpPr/>
          <p:nvPr/>
        </p:nvSpPr>
        <p:spPr bwMode="auto">
          <a:xfrm>
            <a:off x="3179286" y="1880273"/>
            <a:ext cx="631869" cy="619681"/>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56" name="Freeform 116"/>
          <p:cNvSpPr>
            <a:spLocks noEditPoints="1"/>
          </p:cNvSpPr>
          <p:nvPr/>
        </p:nvSpPr>
        <p:spPr bwMode="auto">
          <a:xfrm>
            <a:off x="1723979" y="1864618"/>
            <a:ext cx="677881" cy="598207"/>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3"/>
          </a:solidFill>
          <a:ln>
            <a:noFill/>
          </a:ln>
        </p:spPr>
        <p:txBody>
          <a:bodyPr vert="horz" wrap="square" lIns="91440" tIns="45720" rIns="91440" bIns="45720" numCol="1" anchor="t" anchorCtr="0" compatLnSpc="1"/>
          <a:lstStyle/>
          <a:p>
            <a:endParaRPr lang="en-US">
              <a:latin typeface="+mn-ea"/>
              <a:cs typeface="+mn-ea"/>
            </a:endParaRPr>
          </a:p>
        </p:txBody>
      </p:sp>
      <mc:AlternateContent xmlns:mc="http://schemas.openxmlformats.org/markup-compatibility/2006">
        <mc:Choice xmlns:a14="http://schemas.microsoft.com/office/drawing/2010/main" Requires="a14">
          <p:sp>
            <p:nvSpPr>
              <p:cNvPr id="54" name="矩形 53">
                <a:extLst>
                  <a:ext uri="{FF2B5EF4-FFF2-40B4-BE49-F238E27FC236}">
                    <a16:creationId xmlns:a16="http://schemas.microsoft.com/office/drawing/2014/main" id="{935780B3-F9EB-4782-B5CA-8529B50E62EB}"/>
                  </a:ext>
                </a:extLst>
              </p:cNvPr>
              <p:cNvSpPr/>
              <p:nvPr/>
            </p:nvSpPr>
            <p:spPr>
              <a:xfrm>
                <a:off x="6510812" y="4591273"/>
                <a:ext cx="5524269"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Π</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0.4∗</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0.1</m:t>
                              </m:r>
                              <m:r>
                                <a:rPr lang="en-US" altLang="zh-CN" i="1" smtClean="0">
                                  <a:latin typeface="Cambria Math" panose="02040503050406030204" pitchFamily="18" charset="0"/>
                                </a:rPr>
                                <m:t>1</m:t>
                              </m:r>
                              <m:r>
                                <a:rPr lang="en-US" altLang="zh-CN" i="1">
                                  <a:latin typeface="Cambria Math" panose="02040503050406030204" pitchFamily="18" charset="0"/>
                                </a:rPr>
                                <m:t>3</m:t>
                              </m:r>
                              <m:r>
                                <a:rPr lang="en-US" altLang="zh-CN" i="1" smtClean="0">
                                  <a:latin typeface="Cambria Math" panose="02040503050406030204" pitchFamily="18" charset="0"/>
                                </a:rPr>
                                <m:t>8</m:t>
                              </m:r>
                            </m:num>
                            <m:den>
                              <m:r>
                                <m:rPr>
                                  <m:sty m:val="p"/>
                                </m:rPr>
                                <a:rPr lang="zh-CN" altLang="en-US" i="0">
                                  <a:latin typeface="Cambria Math" panose="02040503050406030204" pitchFamily="18" charset="0"/>
                                </a:rPr>
                                <m:t>a</m:t>
                              </m:r>
                              <m:r>
                                <a:rPr lang="zh-CN" altLang="en-US" i="0">
                                  <a:latin typeface="Cambria Math" panose="02040503050406030204" pitchFamily="18" charset="0"/>
                                </a:rPr>
                                <m:t>1</m:t>
                              </m:r>
                            </m:den>
                          </m:f>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+0.2(</m:t>
                          </m:r>
                          <m:r>
                            <a:rPr lang="en-US" altLang="zh-CN" i="1" smtClean="0">
                              <a:latin typeface="Cambria Math" panose="02040503050406030204" pitchFamily="18" charset="0"/>
                            </a:rPr>
                            <m:t>1</m:t>
                          </m:r>
                          <m:r>
                            <a:rPr lang="en-US" altLang="zh-CN" i="1">
                              <a:latin typeface="Cambria Math" panose="02040503050406030204" pitchFamily="18" charset="0"/>
                            </a:rPr>
                            <m:t>1</m:t>
                          </m:r>
                          <m:r>
                            <a:rPr lang="en-US" altLang="zh-CN" i="1" smtClean="0">
                              <a:latin typeface="Cambria Math" panose="02040503050406030204" pitchFamily="18" charset="0"/>
                            </a:rPr>
                            <m:t>.</m:t>
                          </m:r>
                          <m:r>
                            <a:rPr lang="en-US" altLang="zh-CN" i="1">
                              <a:latin typeface="Cambria Math" panose="02040503050406030204" pitchFamily="18" charset="0"/>
                            </a:rPr>
                            <m:t>8</m:t>
                          </m:r>
                          <m:r>
                            <a:rPr lang="en-US" altLang="zh-CN" i="1" smtClean="0">
                              <a:latin typeface="Cambria Math" panose="02040503050406030204" pitchFamily="18" charset="0"/>
                            </a:rPr>
                            <m:t>7</m:t>
                          </m:r>
                          <m:r>
                            <a:rPr lang="en-US" altLang="zh-CN" i="1">
                              <a:latin typeface="Cambria Math" panose="02040503050406030204" pitchFamily="18" charset="0"/>
                            </a:rPr>
                            <m:t>5</m:t>
                          </m:r>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10</m:t>
                                  </m:r>
                                </m:e>
                                <m:sup>
                                  <m:r>
                                    <a:rPr lang="zh-CN" altLang="en-US" i="0">
                                      <a:latin typeface="Cambria Math" panose="02040503050406030204" pitchFamily="18" charset="0"/>
                                    </a:rPr>
                                    <m:t>7</m:t>
                                  </m:r>
                                </m:sup>
                              </m:sSup>
                            </m:num>
                            <m:den>
                              <m:r>
                                <a:rPr lang="zh-CN" altLang="en-US" i="1">
                                  <a:latin typeface="Cambria Math" panose="02040503050406030204" pitchFamily="18" charset="0"/>
                                </a:rPr>
                                <m:t>𝑎</m:t>
                              </m:r>
                            </m:den>
                          </m:f>
                          <m:r>
                            <a:rPr lang="zh-CN" altLang="en-US" i="0">
                              <a:latin typeface="Cambria Math" panose="02040503050406030204" pitchFamily="18" charset="0"/>
                            </a:rPr>
                            <m:t>2</m:t>
                          </m:r>
                          <m:sSup>
                            <m:sSupPr>
                              <m:ctrlPr>
                                <a:rPr lang="zh-CN" altLang="en-US" i="1">
                                  <a:latin typeface="Cambria Math" panose="02040503050406030204" pitchFamily="18" charset="0"/>
                                </a:rPr>
                              </m:ctrlPr>
                            </m:sSupPr>
                            <m:e>
                              <m:d>
                                <m:dPr>
                                  <m:begChr m:val=")"/>
                                  <m:endChr m:val=""/>
                                  <m:ctrlPr>
                                    <a:rPr lang="zh-CN" altLang="en-US" i="1" smtClean="0">
                                      <a:latin typeface="Cambria Math" panose="02040503050406030204" pitchFamily="18" charset="0"/>
                                    </a:rPr>
                                  </m:ctrlPr>
                                </m:dPr>
                                <m:e/>
                              </m:d>
                            </m:e>
                            <m:sup>
                              <m:r>
                                <a:rPr lang="zh-CN" altLang="en-US" i="0">
                                  <a:latin typeface="Cambria Math" panose="02040503050406030204" pitchFamily="18" charset="0"/>
                                </a:rPr>
                                <m:t>2</m:t>
                              </m:r>
                            </m:sup>
                          </m:sSup>
                        </m:e>
                      </m:rad>
                    </m:oMath>
                  </m:oMathPara>
                </a14:m>
                <a:endParaRPr lang="zh-CN" altLang="en-US" dirty="0"/>
              </a:p>
            </p:txBody>
          </p:sp>
        </mc:Choice>
        <mc:Fallback>
          <p:sp>
            <p:nvSpPr>
              <p:cNvPr id="54" name="矩形 53">
                <a:extLst>
                  <a:ext uri="{FF2B5EF4-FFF2-40B4-BE49-F238E27FC236}">
                    <a16:creationId xmlns:a16="http://schemas.microsoft.com/office/drawing/2014/main" id="{935780B3-F9EB-4782-B5CA-8529B50E62EB}"/>
                  </a:ext>
                </a:extLst>
              </p:cNvPr>
              <p:cNvSpPr>
                <a:spLocks noRot="1" noChangeAspect="1" noMove="1" noResize="1" noEditPoints="1" noAdjustHandles="1" noChangeArrowheads="1" noChangeShapeType="1" noTextEdit="1"/>
              </p:cNvSpPr>
              <p:nvPr/>
            </p:nvSpPr>
            <p:spPr>
              <a:xfrm>
                <a:off x="6510812" y="4591273"/>
                <a:ext cx="5524269" cy="910699"/>
              </a:xfrm>
              <a:prstGeom prst="rect">
                <a:avLst/>
              </a:prstGeom>
              <a:blipFill>
                <a:blip r:embed="rId3"/>
                <a:stretch>
                  <a:fillRect/>
                </a:stretch>
              </a:blipFill>
            </p:spPr>
            <p:txBody>
              <a:bodyPr/>
              <a:lstStyle/>
              <a:p>
                <a:r>
                  <a:rPr lang="zh-CN" altLang="en-US">
                    <a:noFill/>
                  </a:rPr>
                  <a:t> </a:t>
                </a:r>
              </a:p>
            </p:txBody>
          </p:sp>
        </mc:Fallback>
      </mc:AlternateContent>
      <p:pic>
        <p:nvPicPr>
          <p:cNvPr id="5" name="图形 4" descr="元">
            <a:extLst>
              <a:ext uri="{FF2B5EF4-FFF2-40B4-BE49-F238E27FC236}">
                <a16:creationId xmlns:a16="http://schemas.microsoft.com/office/drawing/2014/main" id="{15CF3D87-8953-400F-9113-E94FEC44FB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1472" y="3480501"/>
            <a:ext cx="551944" cy="5519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500"/>
                                        <p:tgtEl>
                                          <p:spTgt spid="8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fade">
                                      <p:cBhvr>
                                        <p:cTn id="57" dur="500"/>
                                        <p:tgtEl>
                                          <p:spTgt spid="8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fade">
                                      <p:cBhvr>
                                        <p:cTn id="74" dur="500"/>
                                        <p:tgtEl>
                                          <p:spTgt spid="9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fade">
                                      <p:cBhvr>
                                        <p:cTn id="80" dur="500"/>
                                        <p:tgtEl>
                                          <p:spTgt spid="9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animEffect transition="in" filter="fade">
                                      <p:cBhvr>
                                        <p:cTn id="83" dur="500"/>
                                        <p:tgtEl>
                                          <p:spTgt spid="9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5"/>
                                        </p:tgtEl>
                                        <p:attrNameLst>
                                          <p:attrName>style.visibility</p:attrName>
                                        </p:attrNameLst>
                                      </p:cBhvr>
                                      <p:to>
                                        <p:strVal val="visible"/>
                                      </p:to>
                                    </p:set>
                                    <p:animEffect transition="in" filter="fade">
                                      <p:cBhvr>
                                        <p:cTn id="86" dur="500"/>
                                        <p:tgtEl>
                                          <p:spTgt spid="9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fade">
                                      <p:cBhvr>
                                        <p:cTn id="89" dur="500"/>
                                        <p:tgtEl>
                                          <p:spTgt spid="9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7"/>
                                        </p:tgtEl>
                                        <p:attrNameLst>
                                          <p:attrName>style.visibility</p:attrName>
                                        </p:attrNameLst>
                                      </p:cBhvr>
                                      <p:to>
                                        <p:strVal val="visible"/>
                                      </p:to>
                                    </p:set>
                                    <p:animEffect transition="in" filter="fade">
                                      <p:cBhvr>
                                        <p:cTn id="92" dur="500"/>
                                        <p:tgtEl>
                                          <p:spTgt spid="9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fade">
                                      <p:cBhvr>
                                        <p:cTn id="95" dur="500"/>
                                        <p:tgtEl>
                                          <p:spTgt spid="10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5"/>
                                        </p:tgtEl>
                                        <p:attrNameLst>
                                          <p:attrName>style.visibility</p:attrName>
                                        </p:attrNameLst>
                                      </p:cBhvr>
                                      <p:to>
                                        <p:strVal val="visible"/>
                                      </p:to>
                                    </p:set>
                                    <p:animEffect transition="in" filter="fade">
                                      <p:cBhvr>
                                        <p:cTn id="98" dur="500"/>
                                        <p:tgtEl>
                                          <p:spTgt spid="105"/>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5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13"/>
                                        </p:tgtEl>
                                        <p:attrNameLst>
                                          <p:attrName>style.visibility</p:attrName>
                                        </p:attrNameLst>
                                      </p:cBhvr>
                                      <p:to>
                                        <p:strVal val="visible"/>
                                      </p:to>
                                    </p:set>
                                    <p:animEffect transition="in" filter="fade">
                                      <p:cBhvr>
                                        <p:cTn id="104" dur="500"/>
                                        <p:tgtEl>
                                          <p:spTgt spid="11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5"/>
                                        </p:tgtEl>
                                        <p:attrNameLst>
                                          <p:attrName>style.visibility</p:attrName>
                                        </p:attrNameLst>
                                      </p:cBhvr>
                                      <p:to>
                                        <p:strVal val="visible"/>
                                      </p:to>
                                    </p:set>
                                    <p:animEffect transition="in" filter="fade">
                                      <p:cBhvr>
                                        <p:cTn id="107" dur="500"/>
                                        <p:tgtEl>
                                          <p:spTgt spid="115"/>
                                        </p:tgtEl>
                                      </p:cBhvr>
                                    </p:animEffect>
                                  </p:childTnLst>
                                </p:cTn>
                              </p:par>
                              <p:par>
                                <p:cTn id="108" presetID="10" presetClass="entr" presetSubtype="0" fill="hold" nodeType="with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16"/>
                                        </p:tgtEl>
                                        <p:attrNameLst>
                                          <p:attrName>style.visibility</p:attrName>
                                        </p:attrNameLst>
                                      </p:cBhvr>
                                      <p:to>
                                        <p:strVal val="visible"/>
                                      </p:to>
                                    </p:set>
                                    <p:animEffect transition="in" filter="fade">
                                      <p:cBhvr>
                                        <p:cTn id="115" dur="500"/>
                                        <p:tgtEl>
                                          <p:spTgt spid="11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p:bldP spid="60" grpId="0" animBg="1"/>
      <p:bldP spid="61" grpId="0" animBg="1"/>
      <p:bldP spid="62" grpId="0" animBg="1"/>
      <p:bldP spid="63"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3" grpId="0" animBg="1"/>
      <p:bldP spid="104" grpId="0" animBg="1"/>
      <p:bldP spid="105" grpId="0" animBg="1"/>
      <p:bldP spid="113" grpId="0"/>
      <p:bldP spid="115" grpId="0"/>
      <p:bldP spid="116" grpId="0" animBg="1"/>
      <p:bldP spid="5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14547" y="2570947"/>
            <a:ext cx="5762907" cy="2323709"/>
            <a:chOff x="3081197" y="2545408"/>
            <a:chExt cx="5762907" cy="2323709"/>
          </a:xfrm>
        </p:grpSpPr>
        <p:grpSp>
          <p:nvGrpSpPr>
            <p:cNvPr id="8" name="组合 7"/>
            <p:cNvGrpSpPr/>
            <p:nvPr/>
          </p:nvGrpSpPr>
          <p:grpSpPr>
            <a:xfrm>
              <a:off x="3081197" y="2545408"/>
              <a:ext cx="5762907" cy="2323709"/>
              <a:chOff x="2950565" y="2545408"/>
              <a:chExt cx="5762907" cy="2323709"/>
            </a:xfrm>
          </p:grpSpPr>
          <p:sp>
            <p:nvSpPr>
              <p:cNvPr id="11" name="文本框 10"/>
              <p:cNvSpPr txBox="1"/>
              <p:nvPr/>
            </p:nvSpPr>
            <p:spPr>
              <a:xfrm>
                <a:off x="2950565" y="2545408"/>
                <a:ext cx="5762907" cy="1862048"/>
              </a:xfrm>
              <a:prstGeom prst="rect">
                <a:avLst/>
              </a:prstGeom>
              <a:noFill/>
            </p:spPr>
            <p:txBody>
              <a:bodyPr wrap="square" rtlCol="0">
                <a:spAutoFit/>
              </a:bodyPr>
              <a:lstStyle/>
              <a:p>
                <a:pPr algn="ctr"/>
                <a:r>
                  <a:rPr lang="en-US" altLang="zh-CN" sz="11500" b="1" dirty="0">
                    <a:solidFill>
                      <a:schemeClr val="bg1"/>
                    </a:solidFill>
                    <a:effectLst>
                      <a:outerShdw blurRad="38100" dist="38100" dir="2700000" algn="tl">
                        <a:srgbClr val="000000">
                          <a:alpha val="43137"/>
                        </a:srgbClr>
                      </a:outerShdw>
                    </a:effectLst>
                    <a:latin typeface="Impact" panose="020B0806030902050204" pitchFamily="34" charset="0"/>
                  </a:rPr>
                  <a:t>THANKS</a:t>
                </a:r>
                <a:endParaRPr lang="zh-CN" altLang="en-US" sz="11500" b="1"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13" name="矩形 12"/>
              <p:cNvSpPr/>
              <p:nvPr/>
            </p:nvSpPr>
            <p:spPr>
              <a:xfrm>
                <a:off x="5214208" y="4407456"/>
                <a:ext cx="1502327" cy="461661"/>
              </a:xfrm>
              <a:prstGeom prst="rect">
                <a:avLst/>
              </a:prstGeom>
            </p:spPr>
            <p:txBody>
              <a:bodyPr wrap="none" lIns="91436" tIns="45718" rIns="91436" bIns="45718">
                <a:spAutoFit/>
              </a:bodyPr>
              <a:lstStyle/>
              <a:p>
                <a:pPr algn="ctr"/>
                <a:r>
                  <a:rPr kumimoji="1" lang="en-US" altLang="zh-CN" sz="1200" dirty="0">
                    <a:solidFill>
                      <a:schemeClr val="bg1"/>
                    </a:solidFill>
                  </a:rPr>
                  <a:t>PRESENTED</a:t>
                </a:r>
              </a:p>
              <a:p>
                <a:pPr algn="ctr"/>
                <a:r>
                  <a:rPr kumimoji="1" lang="zh-CN" altLang="en-US" sz="1200" dirty="0">
                    <a:solidFill>
                      <a:schemeClr val="bg1"/>
                    </a:solidFill>
                  </a:rPr>
                  <a:t>有限元小组 第四组 </a:t>
                </a:r>
                <a:endParaRPr kumimoji="1" lang="en-US" altLang="zh-CN" sz="1200" dirty="0">
                  <a:solidFill>
                    <a:schemeClr val="bg1"/>
                  </a:solidFill>
                </a:endParaRPr>
              </a:p>
            </p:txBody>
          </p:sp>
        </p:grpSp>
        <p:cxnSp>
          <p:nvCxnSpPr>
            <p:cNvPr id="9" name="直接连接符 8"/>
            <p:cNvCxnSpPr/>
            <p:nvPr/>
          </p:nvCxnSpPr>
          <p:spPr>
            <a:xfrm>
              <a:off x="4343400" y="2617831"/>
              <a:ext cx="35052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343400" y="4331256"/>
              <a:ext cx="35052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pSp>
        <p:nvGrpSpPr>
          <p:cNvPr id="2" name="Group 1"/>
          <p:cNvGrpSpPr/>
          <p:nvPr/>
        </p:nvGrpSpPr>
        <p:grpSpPr>
          <a:xfrm>
            <a:off x="5208705" y="1749427"/>
            <a:ext cx="887297" cy="3997325"/>
            <a:chOff x="5208587" y="1749425"/>
            <a:chExt cx="887413" cy="3997325"/>
          </a:xfrm>
        </p:grpSpPr>
        <p:sp>
          <p:nvSpPr>
            <p:cNvPr id="22" name="Freeform 31"/>
            <p:cNvSpPr/>
            <p:nvPr/>
          </p:nvSpPr>
          <p:spPr bwMode="auto">
            <a:xfrm>
              <a:off x="5208587" y="2590800"/>
              <a:ext cx="887413" cy="3155950"/>
            </a:xfrm>
            <a:custGeom>
              <a:avLst/>
              <a:gdLst>
                <a:gd name="T0" fmla="*/ 278 w 278"/>
                <a:gd name="T1" fmla="*/ 152 h 991"/>
                <a:gd name="T2" fmla="*/ 278 w 278"/>
                <a:gd name="T3" fmla="*/ 0 h 991"/>
                <a:gd name="T4" fmla="*/ 191 w 278"/>
                <a:gd name="T5" fmla="*/ 0 h 991"/>
                <a:gd name="T6" fmla="*/ 0 w 278"/>
                <a:gd name="T7" fmla="*/ 189 h 991"/>
                <a:gd name="T8" fmla="*/ 0 w 278"/>
                <a:gd name="T9" fmla="*/ 190 h 991"/>
                <a:gd name="T10" fmla="*/ 0 w 278"/>
                <a:gd name="T11" fmla="*/ 454 h 991"/>
                <a:gd name="T12" fmla="*/ 46 w 278"/>
                <a:gd name="T13" fmla="*/ 501 h 991"/>
                <a:gd name="T14" fmla="*/ 93 w 278"/>
                <a:gd name="T15" fmla="*/ 454 h 991"/>
                <a:gd name="T16" fmla="*/ 93 w 278"/>
                <a:gd name="T17" fmla="*/ 401 h 991"/>
                <a:gd name="T18" fmla="*/ 93 w 278"/>
                <a:gd name="T19" fmla="*/ 356 h 991"/>
                <a:gd name="T20" fmla="*/ 93 w 278"/>
                <a:gd name="T21" fmla="*/ 210 h 991"/>
                <a:gd name="T22" fmla="*/ 111 w 278"/>
                <a:gd name="T23" fmla="*/ 191 h 991"/>
                <a:gd name="T24" fmla="*/ 129 w 278"/>
                <a:gd name="T25" fmla="*/ 210 h 991"/>
                <a:gd name="T26" fmla="*/ 129 w 278"/>
                <a:gd name="T27" fmla="*/ 372 h 991"/>
                <a:gd name="T28" fmla="*/ 129 w 278"/>
                <a:gd name="T29" fmla="*/ 401 h 991"/>
                <a:gd name="T30" fmla="*/ 129 w 278"/>
                <a:gd name="T31" fmla="*/ 498 h 991"/>
                <a:gd name="T32" fmla="*/ 129 w 278"/>
                <a:gd name="T33" fmla="*/ 533 h 991"/>
                <a:gd name="T34" fmla="*/ 129 w 278"/>
                <a:gd name="T35" fmla="*/ 932 h 991"/>
                <a:gd name="T36" fmla="*/ 188 w 278"/>
                <a:gd name="T37" fmla="*/ 991 h 991"/>
                <a:gd name="T38" fmla="*/ 247 w 278"/>
                <a:gd name="T39" fmla="*/ 932 h 991"/>
                <a:gd name="T40" fmla="*/ 247 w 278"/>
                <a:gd name="T41" fmla="*/ 533 h 991"/>
                <a:gd name="T42" fmla="*/ 278 w 278"/>
                <a:gd name="T43" fmla="*/ 533 h 991"/>
                <a:gd name="T44" fmla="*/ 278 w 278"/>
                <a:gd name="T45" fmla="*/ 436 h 991"/>
                <a:gd name="T46" fmla="*/ 278 w 278"/>
                <a:gd name="T47" fmla="*/ 152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91">
                  <a:moveTo>
                    <a:pt x="278" y="152"/>
                  </a:moveTo>
                  <a:cubicBezTo>
                    <a:pt x="278" y="0"/>
                    <a:pt x="278" y="0"/>
                    <a:pt x="278" y="0"/>
                  </a:cubicBezTo>
                  <a:cubicBezTo>
                    <a:pt x="191" y="0"/>
                    <a:pt x="191" y="0"/>
                    <a:pt x="191" y="0"/>
                  </a:cubicBezTo>
                  <a:cubicBezTo>
                    <a:pt x="86" y="0"/>
                    <a:pt x="1" y="85"/>
                    <a:pt x="0" y="189"/>
                  </a:cubicBezTo>
                  <a:cubicBezTo>
                    <a:pt x="0" y="190"/>
                    <a:pt x="0" y="190"/>
                    <a:pt x="0" y="190"/>
                  </a:cubicBezTo>
                  <a:cubicBezTo>
                    <a:pt x="0" y="454"/>
                    <a:pt x="0" y="454"/>
                    <a:pt x="0" y="454"/>
                  </a:cubicBezTo>
                  <a:cubicBezTo>
                    <a:pt x="0" y="480"/>
                    <a:pt x="21" y="501"/>
                    <a:pt x="46" y="501"/>
                  </a:cubicBezTo>
                  <a:cubicBezTo>
                    <a:pt x="72" y="501"/>
                    <a:pt x="93" y="480"/>
                    <a:pt x="93" y="454"/>
                  </a:cubicBezTo>
                  <a:cubicBezTo>
                    <a:pt x="93" y="401"/>
                    <a:pt x="93" y="401"/>
                    <a:pt x="93" y="401"/>
                  </a:cubicBezTo>
                  <a:cubicBezTo>
                    <a:pt x="93" y="356"/>
                    <a:pt x="93" y="356"/>
                    <a:pt x="93" y="356"/>
                  </a:cubicBezTo>
                  <a:cubicBezTo>
                    <a:pt x="93" y="210"/>
                    <a:pt x="93" y="210"/>
                    <a:pt x="93" y="210"/>
                  </a:cubicBezTo>
                  <a:cubicBezTo>
                    <a:pt x="93" y="200"/>
                    <a:pt x="101" y="191"/>
                    <a:pt x="111" y="191"/>
                  </a:cubicBezTo>
                  <a:cubicBezTo>
                    <a:pt x="121" y="191"/>
                    <a:pt x="129" y="200"/>
                    <a:pt x="129" y="210"/>
                  </a:cubicBezTo>
                  <a:cubicBezTo>
                    <a:pt x="129" y="372"/>
                    <a:pt x="129" y="372"/>
                    <a:pt x="129" y="372"/>
                  </a:cubicBezTo>
                  <a:cubicBezTo>
                    <a:pt x="129" y="401"/>
                    <a:pt x="129" y="401"/>
                    <a:pt x="129" y="401"/>
                  </a:cubicBezTo>
                  <a:cubicBezTo>
                    <a:pt x="129" y="498"/>
                    <a:pt x="129" y="498"/>
                    <a:pt x="129" y="498"/>
                  </a:cubicBezTo>
                  <a:cubicBezTo>
                    <a:pt x="129" y="533"/>
                    <a:pt x="129" y="533"/>
                    <a:pt x="129" y="533"/>
                  </a:cubicBezTo>
                  <a:cubicBezTo>
                    <a:pt x="129" y="932"/>
                    <a:pt x="129" y="932"/>
                    <a:pt x="129" y="932"/>
                  </a:cubicBezTo>
                  <a:cubicBezTo>
                    <a:pt x="129" y="965"/>
                    <a:pt x="156" y="991"/>
                    <a:pt x="188" y="991"/>
                  </a:cubicBezTo>
                  <a:cubicBezTo>
                    <a:pt x="221" y="991"/>
                    <a:pt x="247" y="965"/>
                    <a:pt x="247" y="932"/>
                  </a:cubicBezTo>
                  <a:cubicBezTo>
                    <a:pt x="247" y="533"/>
                    <a:pt x="247" y="533"/>
                    <a:pt x="247" y="533"/>
                  </a:cubicBezTo>
                  <a:cubicBezTo>
                    <a:pt x="278" y="533"/>
                    <a:pt x="278" y="533"/>
                    <a:pt x="278" y="533"/>
                  </a:cubicBezTo>
                  <a:cubicBezTo>
                    <a:pt x="278" y="436"/>
                    <a:pt x="278" y="436"/>
                    <a:pt x="278" y="436"/>
                  </a:cubicBezTo>
                  <a:lnTo>
                    <a:pt x="278" y="152"/>
                  </a:lnTo>
                  <a:close/>
                </a:path>
              </a:pathLst>
            </a:custGeom>
            <a:solidFill>
              <a:schemeClr val="accent6"/>
            </a:solidFill>
            <a:ln>
              <a:noFill/>
            </a:ln>
          </p:spPr>
          <p:txBody>
            <a:bodyPr vert="horz" wrap="square" lIns="91440" tIns="45720" rIns="91440" bIns="45720" numCol="1" anchor="t" anchorCtr="0" compatLnSpc="1"/>
            <a:lstStyle/>
            <a:p>
              <a:endParaRPr lang="en-US">
                <a:solidFill>
                  <a:srgbClr val="118CE7"/>
                </a:solidFill>
                <a:latin typeface="+mn-ea"/>
                <a:cs typeface="+mn-ea"/>
              </a:endParaRPr>
            </a:p>
          </p:txBody>
        </p:sp>
        <p:sp>
          <p:nvSpPr>
            <p:cNvPr id="23" name="Freeform 32"/>
            <p:cNvSpPr/>
            <p:nvPr/>
          </p:nvSpPr>
          <p:spPr bwMode="auto">
            <a:xfrm>
              <a:off x="5738812" y="1749425"/>
              <a:ext cx="357188" cy="712788"/>
            </a:xfrm>
            <a:custGeom>
              <a:avLst/>
              <a:gdLst>
                <a:gd name="T0" fmla="*/ 112 w 112"/>
                <a:gd name="T1" fmla="*/ 224 h 224"/>
                <a:gd name="T2" fmla="*/ 112 w 112"/>
                <a:gd name="T3" fmla="*/ 0 h 224"/>
                <a:gd name="T4" fmla="*/ 0 w 112"/>
                <a:gd name="T5" fmla="*/ 112 h 224"/>
                <a:gd name="T6" fmla="*/ 112 w 112"/>
                <a:gd name="T7" fmla="*/ 224 h 224"/>
              </a:gdLst>
              <a:ahLst/>
              <a:cxnLst>
                <a:cxn ang="0">
                  <a:pos x="T0" y="T1"/>
                </a:cxn>
                <a:cxn ang="0">
                  <a:pos x="T2" y="T3"/>
                </a:cxn>
                <a:cxn ang="0">
                  <a:pos x="T4" y="T5"/>
                </a:cxn>
                <a:cxn ang="0">
                  <a:pos x="T6" y="T7"/>
                </a:cxn>
              </a:cxnLst>
              <a:rect l="0" t="0" r="r" b="b"/>
              <a:pathLst>
                <a:path w="112" h="224">
                  <a:moveTo>
                    <a:pt x="112" y="224"/>
                  </a:moveTo>
                  <a:cubicBezTo>
                    <a:pt x="112" y="0"/>
                    <a:pt x="112" y="0"/>
                    <a:pt x="112" y="0"/>
                  </a:cubicBezTo>
                  <a:cubicBezTo>
                    <a:pt x="50" y="0"/>
                    <a:pt x="0" y="50"/>
                    <a:pt x="0" y="112"/>
                  </a:cubicBezTo>
                  <a:cubicBezTo>
                    <a:pt x="0" y="173"/>
                    <a:pt x="50" y="224"/>
                    <a:pt x="112" y="224"/>
                  </a:cubicBezTo>
                  <a:close/>
                </a:path>
              </a:pathLst>
            </a:custGeom>
            <a:solidFill>
              <a:schemeClr val="accent6"/>
            </a:solidFill>
            <a:ln>
              <a:noFill/>
            </a:ln>
          </p:spPr>
          <p:txBody>
            <a:bodyPr vert="horz" wrap="square" lIns="91440" tIns="45720" rIns="91440" bIns="45720" numCol="1" anchor="t" anchorCtr="0" compatLnSpc="1"/>
            <a:lstStyle/>
            <a:p>
              <a:endParaRPr lang="en-US">
                <a:solidFill>
                  <a:srgbClr val="118CE7"/>
                </a:solidFill>
                <a:latin typeface="+mn-ea"/>
                <a:cs typeface="+mn-ea"/>
              </a:endParaRPr>
            </a:p>
          </p:txBody>
        </p:sp>
      </p:grpSp>
      <p:sp>
        <p:nvSpPr>
          <p:cNvPr id="25" name="Freeform 34"/>
          <p:cNvSpPr/>
          <p:nvPr/>
        </p:nvSpPr>
        <p:spPr bwMode="auto">
          <a:xfrm>
            <a:off x="6194413" y="5224463"/>
            <a:ext cx="377776" cy="522288"/>
          </a:xfrm>
          <a:custGeom>
            <a:avLst/>
            <a:gdLst>
              <a:gd name="T0" fmla="*/ 0 w 118"/>
              <a:gd name="T1" fmla="*/ 105 h 164"/>
              <a:gd name="T2" fmla="*/ 59 w 118"/>
              <a:gd name="T3" fmla="*/ 164 h 164"/>
              <a:gd name="T4" fmla="*/ 118 w 118"/>
              <a:gd name="T5" fmla="*/ 105 h 164"/>
              <a:gd name="T6" fmla="*/ 118 w 118"/>
              <a:gd name="T7" fmla="*/ 0 h 164"/>
              <a:gd name="T8" fmla="*/ 0 w 118"/>
              <a:gd name="T9" fmla="*/ 0 h 164"/>
              <a:gd name="T10" fmla="*/ 0 w 118"/>
              <a:gd name="T11" fmla="*/ 105 h 164"/>
            </a:gdLst>
            <a:ahLst/>
            <a:cxnLst>
              <a:cxn ang="0">
                <a:pos x="T0" y="T1"/>
              </a:cxn>
              <a:cxn ang="0">
                <a:pos x="T2" y="T3"/>
              </a:cxn>
              <a:cxn ang="0">
                <a:pos x="T4" y="T5"/>
              </a:cxn>
              <a:cxn ang="0">
                <a:pos x="T6" y="T7"/>
              </a:cxn>
              <a:cxn ang="0">
                <a:pos x="T8" y="T9"/>
              </a:cxn>
              <a:cxn ang="0">
                <a:pos x="T10" y="T11"/>
              </a:cxn>
            </a:cxnLst>
            <a:rect l="0" t="0" r="r" b="b"/>
            <a:pathLst>
              <a:path w="118" h="164">
                <a:moveTo>
                  <a:pt x="0" y="105"/>
                </a:moveTo>
                <a:cubicBezTo>
                  <a:pt x="0" y="138"/>
                  <a:pt x="26" y="164"/>
                  <a:pt x="59" y="164"/>
                </a:cubicBezTo>
                <a:cubicBezTo>
                  <a:pt x="91" y="164"/>
                  <a:pt x="118" y="138"/>
                  <a:pt x="118" y="105"/>
                </a:cubicBezTo>
                <a:cubicBezTo>
                  <a:pt x="118" y="0"/>
                  <a:pt x="118" y="0"/>
                  <a:pt x="118" y="0"/>
                </a:cubicBezTo>
                <a:cubicBezTo>
                  <a:pt x="0" y="0"/>
                  <a:pt x="0" y="0"/>
                  <a:pt x="0" y="0"/>
                </a:cubicBezTo>
                <a:lnTo>
                  <a:pt x="0" y="105"/>
                </a:lnTo>
                <a:close/>
              </a:path>
            </a:pathLst>
          </a:custGeom>
          <a:solidFill>
            <a:schemeClr val="accent1"/>
          </a:solidFill>
          <a:ln>
            <a:noFill/>
          </a:ln>
        </p:spPr>
        <p:txBody>
          <a:bodyPr vert="horz" wrap="square" lIns="91440" tIns="45720" rIns="91440" bIns="45720" numCol="1" anchor="t" anchorCtr="0" compatLnSpc="1"/>
          <a:lstStyle/>
          <a:p>
            <a:endParaRPr lang="en-US">
              <a:latin typeface="+mn-ea"/>
              <a:cs typeface="+mn-ea"/>
            </a:endParaRPr>
          </a:p>
        </p:txBody>
      </p:sp>
      <p:grpSp>
        <p:nvGrpSpPr>
          <p:cNvPr id="5" name="Group 4"/>
          <p:cNvGrpSpPr/>
          <p:nvPr/>
        </p:nvGrpSpPr>
        <p:grpSpPr>
          <a:xfrm>
            <a:off x="6096002" y="1749427"/>
            <a:ext cx="874599" cy="1325563"/>
            <a:chOff x="6096000" y="1749425"/>
            <a:chExt cx="874713" cy="1325563"/>
          </a:xfrm>
        </p:grpSpPr>
        <p:sp>
          <p:nvSpPr>
            <p:cNvPr id="24" name="Freeform 33"/>
            <p:cNvSpPr/>
            <p:nvPr/>
          </p:nvSpPr>
          <p:spPr bwMode="auto">
            <a:xfrm>
              <a:off x="6096000" y="2590800"/>
              <a:ext cx="874713" cy="484188"/>
            </a:xfrm>
            <a:custGeom>
              <a:avLst/>
              <a:gdLst>
                <a:gd name="T0" fmla="*/ 274 w 274"/>
                <a:gd name="T1" fmla="*/ 152 h 152"/>
                <a:gd name="T2" fmla="*/ 87 w 274"/>
                <a:gd name="T3" fmla="*/ 0 h 152"/>
                <a:gd name="T4" fmla="*/ 0 w 274"/>
                <a:gd name="T5" fmla="*/ 0 h 152"/>
                <a:gd name="T6" fmla="*/ 0 w 274"/>
                <a:gd name="T7" fmla="*/ 152 h 152"/>
                <a:gd name="T8" fmla="*/ 274 w 274"/>
                <a:gd name="T9" fmla="*/ 152 h 152"/>
              </a:gdLst>
              <a:ahLst/>
              <a:cxnLst>
                <a:cxn ang="0">
                  <a:pos x="T0" y="T1"/>
                </a:cxn>
                <a:cxn ang="0">
                  <a:pos x="T2" y="T3"/>
                </a:cxn>
                <a:cxn ang="0">
                  <a:pos x="T4" y="T5"/>
                </a:cxn>
                <a:cxn ang="0">
                  <a:pos x="T6" y="T7"/>
                </a:cxn>
                <a:cxn ang="0">
                  <a:pos x="T8" y="T9"/>
                </a:cxn>
              </a:cxnLst>
              <a:rect l="0" t="0" r="r" b="b"/>
              <a:pathLst>
                <a:path w="274" h="152">
                  <a:moveTo>
                    <a:pt x="274" y="152"/>
                  </a:moveTo>
                  <a:cubicBezTo>
                    <a:pt x="256" y="65"/>
                    <a:pt x="179" y="0"/>
                    <a:pt x="87" y="0"/>
                  </a:cubicBezTo>
                  <a:cubicBezTo>
                    <a:pt x="0" y="0"/>
                    <a:pt x="0" y="0"/>
                    <a:pt x="0" y="0"/>
                  </a:cubicBezTo>
                  <a:cubicBezTo>
                    <a:pt x="0" y="152"/>
                    <a:pt x="0" y="152"/>
                    <a:pt x="0" y="152"/>
                  </a:cubicBezTo>
                  <a:lnTo>
                    <a:pt x="274" y="152"/>
                  </a:ln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26" name="Freeform 35"/>
            <p:cNvSpPr/>
            <p:nvPr/>
          </p:nvSpPr>
          <p:spPr bwMode="auto">
            <a:xfrm>
              <a:off x="6096000" y="1749425"/>
              <a:ext cx="357188" cy="712788"/>
            </a:xfrm>
            <a:custGeom>
              <a:avLst/>
              <a:gdLst>
                <a:gd name="T0" fmla="*/ 112 w 112"/>
                <a:gd name="T1" fmla="*/ 112 h 224"/>
                <a:gd name="T2" fmla="*/ 0 w 112"/>
                <a:gd name="T3" fmla="*/ 0 h 224"/>
                <a:gd name="T4" fmla="*/ 0 w 112"/>
                <a:gd name="T5" fmla="*/ 224 h 224"/>
                <a:gd name="T6" fmla="*/ 112 w 112"/>
                <a:gd name="T7" fmla="*/ 112 h 224"/>
              </a:gdLst>
              <a:ahLst/>
              <a:cxnLst>
                <a:cxn ang="0">
                  <a:pos x="T0" y="T1"/>
                </a:cxn>
                <a:cxn ang="0">
                  <a:pos x="T2" y="T3"/>
                </a:cxn>
                <a:cxn ang="0">
                  <a:pos x="T4" y="T5"/>
                </a:cxn>
                <a:cxn ang="0">
                  <a:pos x="T6" y="T7"/>
                </a:cxn>
              </a:cxnLst>
              <a:rect l="0" t="0" r="r" b="b"/>
              <a:pathLst>
                <a:path w="112" h="224">
                  <a:moveTo>
                    <a:pt x="112" y="112"/>
                  </a:moveTo>
                  <a:cubicBezTo>
                    <a:pt x="112" y="50"/>
                    <a:pt x="62" y="0"/>
                    <a:pt x="0" y="0"/>
                  </a:cubicBezTo>
                  <a:cubicBezTo>
                    <a:pt x="0" y="224"/>
                    <a:pt x="0" y="224"/>
                    <a:pt x="0" y="224"/>
                  </a:cubicBezTo>
                  <a:cubicBezTo>
                    <a:pt x="62" y="224"/>
                    <a:pt x="112" y="173"/>
                    <a:pt x="112" y="112"/>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grpSp>
      <p:sp>
        <p:nvSpPr>
          <p:cNvPr id="27" name="Freeform 36"/>
          <p:cNvSpPr/>
          <p:nvPr/>
        </p:nvSpPr>
        <p:spPr bwMode="auto">
          <a:xfrm>
            <a:off x="6096002" y="3074988"/>
            <a:ext cx="887297" cy="903288"/>
          </a:xfrm>
          <a:custGeom>
            <a:avLst/>
            <a:gdLst>
              <a:gd name="T0" fmla="*/ 0 w 278"/>
              <a:gd name="T1" fmla="*/ 284 h 284"/>
              <a:gd name="T2" fmla="*/ 149 w 278"/>
              <a:gd name="T3" fmla="*/ 284 h 284"/>
              <a:gd name="T4" fmla="*/ 149 w 278"/>
              <a:gd name="T5" fmla="*/ 249 h 284"/>
              <a:gd name="T6" fmla="*/ 149 w 278"/>
              <a:gd name="T7" fmla="*/ 220 h 284"/>
              <a:gd name="T8" fmla="*/ 149 w 278"/>
              <a:gd name="T9" fmla="*/ 58 h 284"/>
              <a:gd name="T10" fmla="*/ 167 w 278"/>
              <a:gd name="T11" fmla="*/ 39 h 284"/>
              <a:gd name="T12" fmla="*/ 185 w 278"/>
              <a:gd name="T13" fmla="*/ 58 h 284"/>
              <a:gd name="T14" fmla="*/ 185 w 278"/>
              <a:gd name="T15" fmla="*/ 204 h 284"/>
              <a:gd name="T16" fmla="*/ 185 w 278"/>
              <a:gd name="T17" fmla="*/ 249 h 284"/>
              <a:gd name="T18" fmla="*/ 185 w 278"/>
              <a:gd name="T19" fmla="*/ 284 h 284"/>
              <a:gd name="T20" fmla="*/ 278 w 278"/>
              <a:gd name="T21" fmla="*/ 284 h 284"/>
              <a:gd name="T22" fmla="*/ 278 w 278"/>
              <a:gd name="T23" fmla="*/ 38 h 284"/>
              <a:gd name="T24" fmla="*/ 278 w 278"/>
              <a:gd name="T25" fmla="*/ 37 h 284"/>
              <a:gd name="T26" fmla="*/ 274 w 278"/>
              <a:gd name="T27" fmla="*/ 0 h 284"/>
              <a:gd name="T28" fmla="*/ 0 w 278"/>
              <a:gd name="T29" fmla="*/ 0 h 284"/>
              <a:gd name="T30" fmla="*/ 0 w 278"/>
              <a:gd name="T31"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8" h="284">
                <a:moveTo>
                  <a:pt x="0" y="284"/>
                </a:moveTo>
                <a:cubicBezTo>
                  <a:pt x="149" y="284"/>
                  <a:pt x="149" y="284"/>
                  <a:pt x="149" y="284"/>
                </a:cubicBezTo>
                <a:cubicBezTo>
                  <a:pt x="149" y="249"/>
                  <a:pt x="149" y="249"/>
                  <a:pt x="149" y="249"/>
                </a:cubicBezTo>
                <a:cubicBezTo>
                  <a:pt x="149" y="220"/>
                  <a:pt x="149" y="220"/>
                  <a:pt x="149" y="220"/>
                </a:cubicBezTo>
                <a:cubicBezTo>
                  <a:pt x="149" y="58"/>
                  <a:pt x="149" y="58"/>
                  <a:pt x="149" y="58"/>
                </a:cubicBezTo>
                <a:cubicBezTo>
                  <a:pt x="149" y="48"/>
                  <a:pt x="157" y="39"/>
                  <a:pt x="167" y="39"/>
                </a:cubicBezTo>
                <a:cubicBezTo>
                  <a:pt x="177" y="39"/>
                  <a:pt x="185" y="48"/>
                  <a:pt x="185" y="58"/>
                </a:cubicBezTo>
                <a:cubicBezTo>
                  <a:pt x="185" y="204"/>
                  <a:pt x="185" y="204"/>
                  <a:pt x="185" y="204"/>
                </a:cubicBezTo>
                <a:cubicBezTo>
                  <a:pt x="185" y="249"/>
                  <a:pt x="185" y="249"/>
                  <a:pt x="185" y="249"/>
                </a:cubicBezTo>
                <a:cubicBezTo>
                  <a:pt x="185" y="284"/>
                  <a:pt x="185" y="284"/>
                  <a:pt x="185" y="284"/>
                </a:cubicBezTo>
                <a:cubicBezTo>
                  <a:pt x="278" y="284"/>
                  <a:pt x="278" y="284"/>
                  <a:pt x="278" y="284"/>
                </a:cubicBezTo>
                <a:cubicBezTo>
                  <a:pt x="278" y="38"/>
                  <a:pt x="278" y="38"/>
                  <a:pt x="278" y="38"/>
                </a:cubicBezTo>
                <a:cubicBezTo>
                  <a:pt x="278" y="38"/>
                  <a:pt x="278" y="38"/>
                  <a:pt x="278" y="37"/>
                </a:cubicBezTo>
                <a:cubicBezTo>
                  <a:pt x="278" y="25"/>
                  <a:pt x="277" y="12"/>
                  <a:pt x="274" y="0"/>
                </a:cubicBezTo>
                <a:cubicBezTo>
                  <a:pt x="0" y="0"/>
                  <a:pt x="0" y="0"/>
                  <a:pt x="0" y="0"/>
                </a:cubicBezTo>
                <a:lnTo>
                  <a:pt x="0" y="284"/>
                </a:lnTo>
                <a:close/>
              </a:path>
            </a:pathLst>
          </a:custGeom>
          <a:solidFill>
            <a:schemeClr val="accent4"/>
          </a:solidFill>
          <a:ln>
            <a:noFill/>
          </a:ln>
        </p:spPr>
        <p:txBody>
          <a:bodyPr vert="horz" wrap="square" lIns="91440" tIns="45720" rIns="91440" bIns="45720" numCol="1" anchor="t" anchorCtr="0" compatLnSpc="1"/>
          <a:lstStyle/>
          <a:p>
            <a:endParaRPr lang="en-US">
              <a:latin typeface="+mn-ea"/>
              <a:cs typeface="+mn-ea"/>
            </a:endParaRPr>
          </a:p>
        </p:txBody>
      </p:sp>
      <p:grpSp>
        <p:nvGrpSpPr>
          <p:cNvPr id="3" name="Group 2"/>
          <p:cNvGrpSpPr/>
          <p:nvPr/>
        </p:nvGrpSpPr>
        <p:grpSpPr>
          <a:xfrm>
            <a:off x="6096002" y="3978275"/>
            <a:ext cx="887297" cy="1246188"/>
            <a:chOff x="6096000" y="3978275"/>
            <a:chExt cx="887413" cy="1246188"/>
          </a:xfrm>
        </p:grpSpPr>
        <p:sp>
          <p:nvSpPr>
            <p:cNvPr id="28" name="Freeform 37"/>
            <p:cNvSpPr/>
            <p:nvPr/>
          </p:nvSpPr>
          <p:spPr bwMode="auto">
            <a:xfrm>
              <a:off x="6096000" y="3978275"/>
              <a:ext cx="476250" cy="1246188"/>
            </a:xfrm>
            <a:custGeom>
              <a:avLst/>
              <a:gdLst>
                <a:gd name="T0" fmla="*/ 300 w 300"/>
                <a:gd name="T1" fmla="*/ 125 h 785"/>
                <a:gd name="T2" fmla="*/ 300 w 300"/>
                <a:gd name="T3" fmla="*/ 0 h 785"/>
                <a:gd name="T4" fmla="*/ 0 w 300"/>
                <a:gd name="T5" fmla="*/ 0 h 785"/>
                <a:gd name="T6" fmla="*/ 0 w 300"/>
                <a:gd name="T7" fmla="*/ 195 h 785"/>
                <a:gd name="T8" fmla="*/ 62 w 300"/>
                <a:gd name="T9" fmla="*/ 195 h 785"/>
                <a:gd name="T10" fmla="*/ 62 w 300"/>
                <a:gd name="T11" fmla="*/ 785 h 785"/>
                <a:gd name="T12" fmla="*/ 300 w 300"/>
                <a:gd name="T13" fmla="*/ 785 h 785"/>
                <a:gd name="T14" fmla="*/ 300 w 300"/>
                <a:gd name="T15" fmla="*/ 195 h 785"/>
                <a:gd name="T16" fmla="*/ 300 w 300"/>
                <a:gd name="T17" fmla="*/ 12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785">
                  <a:moveTo>
                    <a:pt x="300" y="125"/>
                  </a:moveTo>
                  <a:lnTo>
                    <a:pt x="300" y="0"/>
                  </a:lnTo>
                  <a:lnTo>
                    <a:pt x="0" y="0"/>
                  </a:lnTo>
                  <a:lnTo>
                    <a:pt x="0" y="195"/>
                  </a:lnTo>
                  <a:lnTo>
                    <a:pt x="62" y="195"/>
                  </a:lnTo>
                  <a:lnTo>
                    <a:pt x="62" y="785"/>
                  </a:lnTo>
                  <a:lnTo>
                    <a:pt x="300" y="785"/>
                  </a:lnTo>
                  <a:lnTo>
                    <a:pt x="300" y="195"/>
                  </a:lnTo>
                  <a:lnTo>
                    <a:pt x="300" y="125"/>
                  </a:lnTo>
                  <a:close/>
                </a:path>
              </a:pathLst>
            </a:custGeom>
            <a:solidFill>
              <a:schemeClr val="accent2"/>
            </a:solidFill>
            <a:ln>
              <a:noFill/>
            </a:ln>
          </p:spPr>
          <p:txBody>
            <a:bodyPr vert="horz" wrap="square" lIns="91440" tIns="45720" rIns="91440" bIns="45720" numCol="1" anchor="t" anchorCtr="0" compatLnSpc="1"/>
            <a:lstStyle/>
            <a:p>
              <a:endParaRPr lang="en-US">
                <a:latin typeface="+mn-ea"/>
                <a:cs typeface="+mn-ea"/>
              </a:endParaRPr>
            </a:p>
          </p:txBody>
        </p:sp>
        <p:sp>
          <p:nvSpPr>
            <p:cNvPr id="29" name="Freeform 38"/>
            <p:cNvSpPr/>
            <p:nvPr/>
          </p:nvSpPr>
          <p:spPr bwMode="auto">
            <a:xfrm>
              <a:off x="6686550" y="3978275"/>
              <a:ext cx="296863" cy="207963"/>
            </a:xfrm>
            <a:custGeom>
              <a:avLst/>
              <a:gdLst>
                <a:gd name="T0" fmla="*/ 0 w 93"/>
                <a:gd name="T1" fmla="*/ 18 h 65"/>
                <a:gd name="T2" fmla="*/ 47 w 93"/>
                <a:gd name="T3" fmla="*/ 65 h 65"/>
                <a:gd name="T4" fmla="*/ 93 w 93"/>
                <a:gd name="T5" fmla="*/ 18 h 65"/>
                <a:gd name="T6" fmla="*/ 93 w 93"/>
                <a:gd name="T7" fmla="*/ 0 h 65"/>
                <a:gd name="T8" fmla="*/ 0 w 93"/>
                <a:gd name="T9" fmla="*/ 0 h 65"/>
                <a:gd name="T10" fmla="*/ 0 w 93"/>
                <a:gd name="T11" fmla="*/ 18 h 65"/>
              </a:gdLst>
              <a:ahLst/>
              <a:cxnLst>
                <a:cxn ang="0">
                  <a:pos x="T0" y="T1"/>
                </a:cxn>
                <a:cxn ang="0">
                  <a:pos x="T2" y="T3"/>
                </a:cxn>
                <a:cxn ang="0">
                  <a:pos x="T4" y="T5"/>
                </a:cxn>
                <a:cxn ang="0">
                  <a:pos x="T6" y="T7"/>
                </a:cxn>
                <a:cxn ang="0">
                  <a:pos x="T8" y="T9"/>
                </a:cxn>
                <a:cxn ang="0">
                  <a:pos x="T10" y="T11"/>
                </a:cxn>
              </a:cxnLst>
              <a:rect l="0" t="0" r="r" b="b"/>
              <a:pathLst>
                <a:path w="93" h="65">
                  <a:moveTo>
                    <a:pt x="0" y="18"/>
                  </a:moveTo>
                  <a:cubicBezTo>
                    <a:pt x="0" y="44"/>
                    <a:pt x="21" y="65"/>
                    <a:pt x="47" y="65"/>
                  </a:cubicBezTo>
                  <a:cubicBezTo>
                    <a:pt x="72" y="65"/>
                    <a:pt x="93" y="44"/>
                    <a:pt x="93" y="18"/>
                  </a:cubicBezTo>
                  <a:cubicBezTo>
                    <a:pt x="93" y="0"/>
                    <a:pt x="93" y="0"/>
                    <a:pt x="93" y="0"/>
                  </a:cubicBezTo>
                  <a:cubicBezTo>
                    <a:pt x="0" y="0"/>
                    <a:pt x="0" y="0"/>
                    <a:pt x="0" y="0"/>
                  </a:cubicBezTo>
                  <a:lnTo>
                    <a:pt x="0" y="18"/>
                  </a:lnTo>
                  <a:close/>
                </a:path>
              </a:pathLst>
            </a:custGeom>
            <a:solidFill>
              <a:schemeClr val="accent2"/>
            </a:solidFill>
            <a:ln>
              <a:noFill/>
            </a:ln>
          </p:spPr>
          <p:txBody>
            <a:bodyPr vert="horz" wrap="square" lIns="91440" tIns="45720" rIns="91440" bIns="45720" numCol="1" anchor="t" anchorCtr="0" compatLnSpc="1"/>
            <a:lstStyle/>
            <a:p>
              <a:endParaRPr lang="en-US">
                <a:latin typeface="+mn-ea"/>
                <a:cs typeface="+mn-ea"/>
              </a:endParaRPr>
            </a:p>
          </p:txBody>
        </p:sp>
      </p:grpSp>
      <p:sp>
        <p:nvSpPr>
          <p:cNvPr id="30" name="TextBox 29"/>
          <p:cNvSpPr txBox="1"/>
          <p:nvPr/>
        </p:nvSpPr>
        <p:spPr>
          <a:xfrm>
            <a:off x="9010637" y="2954958"/>
            <a:ext cx="1933826" cy="184666"/>
          </a:xfrm>
          <a:prstGeom prst="rect">
            <a:avLst/>
          </a:prstGeom>
          <a:noFill/>
        </p:spPr>
        <p:txBody>
          <a:bodyPr wrap="square" lIns="0" tIns="0" rIns="0" bIns="0" rtlCol="0" anchor="ctr">
            <a:spAutoFit/>
          </a:bodyPr>
          <a:lstStyle/>
          <a:p>
            <a:r>
              <a:rPr lang="zh-CN" altLang="en-US" sz="1200" dirty="0">
                <a:solidFill>
                  <a:schemeClr val="accent5"/>
                </a:solidFill>
                <a:latin typeface="+mn-ea"/>
                <a:cs typeface="+mn-ea"/>
              </a:rPr>
              <a:t>员工界面</a:t>
            </a:r>
            <a:endParaRPr lang="en-AU" sz="1200" dirty="0">
              <a:solidFill>
                <a:schemeClr val="accent5"/>
              </a:solidFill>
              <a:latin typeface="+mn-ea"/>
              <a:cs typeface="+mn-ea"/>
            </a:endParaRPr>
          </a:p>
        </p:txBody>
      </p:sp>
      <p:sp>
        <p:nvSpPr>
          <p:cNvPr id="31" name="Text Placeholder 32"/>
          <p:cNvSpPr txBox="1"/>
          <p:nvPr/>
        </p:nvSpPr>
        <p:spPr>
          <a:xfrm>
            <a:off x="9010637" y="3217566"/>
            <a:ext cx="1933826" cy="5866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32" name="TextBox 31"/>
          <p:cNvSpPr txBox="1"/>
          <p:nvPr/>
        </p:nvSpPr>
        <p:spPr>
          <a:xfrm>
            <a:off x="9010637" y="3952204"/>
            <a:ext cx="1933826" cy="184666"/>
          </a:xfrm>
          <a:prstGeom prst="rect">
            <a:avLst/>
          </a:prstGeom>
          <a:noFill/>
        </p:spPr>
        <p:txBody>
          <a:bodyPr wrap="square" lIns="0" tIns="0" rIns="0" bIns="0" rtlCol="0" anchor="ctr">
            <a:spAutoFit/>
          </a:bodyPr>
          <a:lstStyle/>
          <a:p>
            <a:r>
              <a:rPr lang="zh-CN" altLang="en-US" sz="1200" dirty="0">
                <a:solidFill>
                  <a:schemeClr val="accent5"/>
                </a:solidFill>
                <a:latin typeface="+mn-ea"/>
                <a:cs typeface="+mn-ea"/>
              </a:rPr>
              <a:t>系统保护</a:t>
            </a:r>
            <a:endParaRPr lang="en-AU" sz="1200" dirty="0">
              <a:solidFill>
                <a:schemeClr val="accent5"/>
              </a:solidFill>
              <a:latin typeface="+mn-ea"/>
              <a:cs typeface="+mn-ea"/>
            </a:endParaRPr>
          </a:p>
        </p:txBody>
      </p:sp>
      <p:sp>
        <p:nvSpPr>
          <p:cNvPr id="33" name="Text Placeholder 32"/>
          <p:cNvSpPr txBox="1"/>
          <p:nvPr/>
        </p:nvSpPr>
        <p:spPr>
          <a:xfrm>
            <a:off x="9010637" y="4214812"/>
            <a:ext cx="1933826" cy="5866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38" name="TextBox 37"/>
          <p:cNvSpPr txBox="1"/>
          <p:nvPr/>
        </p:nvSpPr>
        <p:spPr>
          <a:xfrm>
            <a:off x="9010637" y="4904729"/>
            <a:ext cx="1933826" cy="184666"/>
          </a:xfrm>
          <a:prstGeom prst="rect">
            <a:avLst/>
          </a:prstGeom>
          <a:noFill/>
        </p:spPr>
        <p:txBody>
          <a:bodyPr wrap="square" lIns="0" tIns="0" rIns="0" bIns="0" rtlCol="0" anchor="ctr">
            <a:spAutoFit/>
          </a:bodyPr>
          <a:lstStyle/>
          <a:p>
            <a:r>
              <a:rPr lang="zh-CN" altLang="en-US" sz="1200" dirty="0">
                <a:solidFill>
                  <a:schemeClr val="accent5"/>
                </a:solidFill>
                <a:latin typeface="+mn-ea"/>
                <a:cs typeface="+mn-ea"/>
              </a:rPr>
              <a:t>数据分析</a:t>
            </a:r>
            <a:endParaRPr lang="en-AU" sz="1200" dirty="0">
              <a:solidFill>
                <a:schemeClr val="accent5"/>
              </a:solidFill>
              <a:latin typeface="+mn-ea"/>
              <a:cs typeface="+mn-ea"/>
            </a:endParaRPr>
          </a:p>
        </p:txBody>
      </p:sp>
      <p:sp>
        <p:nvSpPr>
          <p:cNvPr id="41" name="Text Placeholder 32"/>
          <p:cNvSpPr txBox="1"/>
          <p:nvPr/>
        </p:nvSpPr>
        <p:spPr>
          <a:xfrm>
            <a:off x="9010637" y="5167337"/>
            <a:ext cx="1933826" cy="5866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43" name="Rounded Rectangle 42"/>
          <p:cNvSpPr/>
          <p:nvPr/>
        </p:nvSpPr>
        <p:spPr>
          <a:xfrm>
            <a:off x="8089768" y="2932447"/>
            <a:ext cx="683783" cy="68387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5" dirty="0">
                <a:solidFill>
                  <a:schemeClr val="bg1"/>
                </a:solidFill>
                <a:latin typeface="+mn-ea"/>
                <a:cs typeface="+mn-ea"/>
              </a:rPr>
              <a:t>22%</a:t>
            </a:r>
          </a:p>
        </p:txBody>
      </p:sp>
      <p:sp>
        <p:nvSpPr>
          <p:cNvPr id="45" name="Rounded Rectangle 44"/>
          <p:cNvSpPr/>
          <p:nvPr/>
        </p:nvSpPr>
        <p:spPr>
          <a:xfrm>
            <a:off x="8089768" y="3929692"/>
            <a:ext cx="683783" cy="68387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5" dirty="0">
                <a:solidFill>
                  <a:schemeClr val="bg1"/>
                </a:solidFill>
                <a:latin typeface="+mn-ea"/>
                <a:cs typeface="+mn-ea"/>
              </a:rPr>
              <a:t>35%</a:t>
            </a:r>
          </a:p>
        </p:txBody>
      </p:sp>
      <p:sp>
        <p:nvSpPr>
          <p:cNvPr id="47" name="Rounded Rectangle 46"/>
          <p:cNvSpPr/>
          <p:nvPr/>
        </p:nvSpPr>
        <p:spPr>
          <a:xfrm>
            <a:off x="8089768" y="4882218"/>
            <a:ext cx="683783" cy="6838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5" dirty="0">
                <a:solidFill>
                  <a:schemeClr val="bg1"/>
                </a:solidFill>
                <a:latin typeface="+mn-ea"/>
                <a:cs typeface="+mn-ea"/>
              </a:rPr>
              <a:t>11%</a:t>
            </a:r>
          </a:p>
        </p:txBody>
      </p:sp>
      <p:sp>
        <p:nvSpPr>
          <p:cNvPr id="49" name="TextBox 48"/>
          <p:cNvSpPr txBox="1"/>
          <p:nvPr/>
        </p:nvSpPr>
        <p:spPr>
          <a:xfrm>
            <a:off x="9010637" y="1952123"/>
            <a:ext cx="1933826" cy="184666"/>
          </a:xfrm>
          <a:prstGeom prst="rect">
            <a:avLst/>
          </a:prstGeom>
          <a:noFill/>
        </p:spPr>
        <p:txBody>
          <a:bodyPr wrap="square" lIns="0" tIns="0" rIns="0" bIns="0" rtlCol="0" anchor="ctr">
            <a:spAutoFit/>
          </a:bodyPr>
          <a:lstStyle/>
          <a:p>
            <a:r>
              <a:rPr lang="zh-CN" altLang="en-US" sz="1200" dirty="0">
                <a:solidFill>
                  <a:schemeClr val="accent5"/>
                </a:solidFill>
                <a:latin typeface="+mn-ea"/>
                <a:cs typeface="+mn-ea"/>
              </a:rPr>
              <a:t>市场策略</a:t>
            </a:r>
            <a:endParaRPr lang="en-AU" sz="1200" dirty="0">
              <a:solidFill>
                <a:schemeClr val="accent5"/>
              </a:solidFill>
              <a:latin typeface="+mn-ea"/>
              <a:cs typeface="+mn-ea"/>
            </a:endParaRPr>
          </a:p>
        </p:txBody>
      </p:sp>
      <p:sp>
        <p:nvSpPr>
          <p:cNvPr id="50" name="Text Placeholder 32"/>
          <p:cNvSpPr txBox="1"/>
          <p:nvPr/>
        </p:nvSpPr>
        <p:spPr>
          <a:xfrm>
            <a:off x="9010637" y="2214731"/>
            <a:ext cx="1933826" cy="5866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51" name="Rounded Rectangle 50"/>
          <p:cNvSpPr/>
          <p:nvPr/>
        </p:nvSpPr>
        <p:spPr>
          <a:xfrm>
            <a:off x="8089768" y="1929613"/>
            <a:ext cx="683783" cy="68387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5" dirty="0">
                <a:solidFill>
                  <a:schemeClr val="bg1"/>
                </a:solidFill>
                <a:latin typeface="+mn-ea"/>
                <a:cs typeface="+mn-ea"/>
              </a:rPr>
              <a:t>27%</a:t>
            </a:r>
          </a:p>
        </p:txBody>
      </p:sp>
      <p:sp>
        <p:nvSpPr>
          <p:cNvPr id="56" name="TextBox 55"/>
          <p:cNvSpPr txBox="1"/>
          <p:nvPr/>
        </p:nvSpPr>
        <p:spPr>
          <a:xfrm>
            <a:off x="2525549" y="2160206"/>
            <a:ext cx="1933826" cy="215444"/>
          </a:xfrm>
          <a:prstGeom prst="rect">
            <a:avLst/>
          </a:prstGeom>
          <a:noFill/>
        </p:spPr>
        <p:txBody>
          <a:bodyPr wrap="square" lIns="0" tIns="0" rIns="0" bIns="0" rtlCol="0" anchor="ctr">
            <a:spAutoFit/>
          </a:bodyPr>
          <a:lstStyle/>
          <a:p>
            <a:r>
              <a:rPr lang="zh-CN" altLang="en-US" sz="1400" dirty="0">
                <a:solidFill>
                  <a:schemeClr val="accent6"/>
                </a:solidFill>
                <a:latin typeface="+mn-ea"/>
                <a:cs typeface="+mn-ea"/>
              </a:rPr>
              <a:t>市场策略</a:t>
            </a:r>
            <a:endParaRPr lang="en-AU" sz="1400" dirty="0">
              <a:solidFill>
                <a:schemeClr val="accent6"/>
              </a:solidFill>
              <a:latin typeface="+mn-ea"/>
              <a:cs typeface="+mn-ea"/>
            </a:endParaRPr>
          </a:p>
        </p:txBody>
      </p:sp>
      <p:sp>
        <p:nvSpPr>
          <p:cNvPr id="57" name="Text Placeholder 32"/>
          <p:cNvSpPr txBox="1"/>
          <p:nvPr/>
        </p:nvSpPr>
        <p:spPr>
          <a:xfrm>
            <a:off x="1604679" y="2801361"/>
            <a:ext cx="2854696" cy="13355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900" dirty="0">
                <a:solidFill>
                  <a:srgbClr val="7F7F7F"/>
                </a:solidFill>
                <a:latin typeface="+mn-ea"/>
                <a:cs typeface="+mn-ea"/>
              </a:rPr>
              <a:t>200</a:t>
            </a:r>
            <a:r>
              <a:rPr lang="zh-CN" altLang="en-US" sz="900" dirty="0">
                <a:solidFill>
                  <a:srgbClr val="7F7F7F"/>
                </a:solidFill>
                <a:latin typeface="+mn-ea"/>
                <a:cs typeface="+mn-ea"/>
              </a:rPr>
              <a:t>字以内，据统计每页幻灯片的最好控制在</a:t>
            </a:r>
            <a:r>
              <a:rPr lang="en-US" altLang="zh-CN" sz="900" dirty="0">
                <a:solidFill>
                  <a:srgbClr val="7F7F7F"/>
                </a:solidFill>
                <a:latin typeface="+mn-ea"/>
                <a:cs typeface="+mn-ea"/>
              </a:rPr>
              <a:t>5</a:t>
            </a:r>
            <a:r>
              <a:rPr lang="zh-CN" altLang="en-US" sz="900" dirty="0">
                <a:solidFill>
                  <a:srgbClr val="7F7F7F"/>
                </a:solidFill>
                <a:latin typeface="+mn-ea"/>
                <a:cs typeface="+mn-ea"/>
              </a:rPr>
              <a:t>分钟之内。</a:t>
            </a:r>
          </a:p>
        </p:txBody>
      </p:sp>
      <p:sp>
        <p:nvSpPr>
          <p:cNvPr id="58" name="Rounded Rectangle 57"/>
          <p:cNvSpPr/>
          <p:nvPr/>
        </p:nvSpPr>
        <p:spPr>
          <a:xfrm>
            <a:off x="1604680" y="1929613"/>
            <a:ext cx="683783" cy="68387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405" dirty="0">
                <a:solidFill>
                  <a:schemeClr val="bg1"/>
                </a:solidFill>
                <a:latin typeface="+mn-ea"/>
                <a:cs typeface="+mn-ea"/>
              </a:rPr>
              <a:t>50%</a:t>
            </a:r>
          </a:p>
        </p:txBody>
      </p:sp>
      <p:sp>
        <p:nvSpPr>
          <p:cNvPr id="59" name="Rounded Rectangle 58"/>
          <p:cNvSpPr/>
          <p:nvPr/>
        </p:nvSpPr>
        <p:spPr>
          <a:xfrm>
            <a:off x="1579230" y="4287948"/>
            <a:ext cx="2880146" cy="127814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30000"/>
              </a:lnSpc>
            </a:pPr>
            <a:r>
              <a:rPr lang="zh-CN" altLang="en-US" sz="9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900" dirty="0">
                <a:solidFill>
                  <a:srgbClr val="7F7F7F"/>
                </a:solidFill>
                <a:latin typeface="+mn-ea"/>
                <a:cs typeface="+mn-ea"/>
              </a:rPr>
              <a:t>200</a:t>
            </a:r>
            <a:r>
              <a:rPr lang="zh-CN" altLang="en-US" sz="900" dirty="0">
                <a:solidFill>
                  <a:srgbClr val="7F7F7F"/>
                </a:solidFill>
                <a:latin typeface="+mn-ea"/>
                <a:cs typeface="+mn-ea"/>
              </a:rPr>
              <a:t>字以内，据统计每页幻灯片的最好控制在</a:t>
            </a:r>
            <a:r>
              <a:rPr lang="en-US" altLang="zh-CN" sz="900" dirty="0">
                <a:solidFill>
                  <a:srgbClr val="7F7F7F"/>
                </a:solidFill>
                <a:latin typeface="+mn-ea"/>
                <a:cs typeface="+mn-ea"/>
              </a:rPr>
              <a:t>5</a:t>
            </a:r>
            <a:r>
              <a:rPr lang="zh-CN" altLang="en-US" sz="900" dirty="0">
                <a:solidFill>
                  <a:srgbClr val="7F7F7F"/>
                </a:solidFill>
                <a:latin typeface="+mn-ea"/>
                <a:cs typeface="+mn-ea"/>
              </a:rPr>
              <a:t>分钟之内。</a:t>
            </a:r>
            <a:endParaRPr lang="en-US" sz="900" dirty="0">
              <a:solidFill>
                <a:srgbClr val="7F7F7F"/>
              </a:solidFill>
              <a:latin typeface="+mn-ea"/>
              <a:cs typeface="+mn-ea"/>
            </a:endParaRPr>
          </a:p>
        </p:txBody>
      </p:sp>
      <p:cxnSp>
        <p:nvCxnSpPr>
          <p:cNvPr id="60" name="Straight Arrow Connector 59"/>
          <p:cNvCxnSpPr/>
          <p:nvPr/>
        </p:nvCxnSpPr>
        <p:spPr>
          <a:xfrm flipH="1">
            <a:off x="6970599" y="2214731"/>
            <a:ext cx="940110" cy="0"/>
          </a:xfrm>
          <a:prstGeom prst="straightConnector1">
            <a:avLst/>
          </a:prstGeom>
          <a:ln w="127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7301189" y="3284844"/>
            <a:ext cx="609521" cy="0"/>
          </a:xfrm>
          <a:prstGeom prst="straightConnector1">
            <a:avLst/>
          </a:prstGeom>
          <a:ln w="127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7176515" y="4261554"/>
            <a:ext cx="734194" cy="0"/>
          </a:xfrm>
          <a:prstGeom prst="straightConnector1">
            <a:avLst/>
          </a:prstGeom>
          <a:ln w="127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6970599" y="5224463"/>
            <a:ext cx="940110" cy="0"/>
          </a:xfrm>
          <a:prstGeom prst="straightConnector1">
            <a:avLst/>
          </a:prstGeom>
          <a:ln w="127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0"/>
                                        <p:tgtEl>
                                          <p:spTgt spid="6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down)">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500"/>
                                        <p:tgtEl>
                                          <p:spTgt spid="6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wipe(down)">
                                      <p:cBhvr>
                                        <p:cTn id="87" dur="500"/>
                                        <p:tgtEl>
                                          <p:spTgt spid="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fade">
                                      <p:cBhvr>
                                        <p:cTn id="95" dur="500"/>
                                        <p:tgtEl>
                                          <p:spTgt spid="5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fade">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30" grpId="0"/>
      <p:bldP spid="31" grpId="0"/>
      <p:bldP spid="32" grpId="0"/>
      <p:bldP spid="33" grpId="0"/>
      <p:bldP spid="38" grpId="0"/>
      <p:bldP spid="41" grpId="0"/>
      <p:bldP spid="43" grpId="0" animBg="1"/>
      <p:bldP spid="45" grpId="0" animBg="1"/>
      <p:bldP spid="47" grpId="0" animBg="1"/>
      <p:bldP spid="49" grpId="0"/>
      <p:bldP spid="50" grpId="0"/>
      <p:bldP spid="51" grpId="0" animBg="1"/>
      <p:bldP spid="56" grpId="0"/>
      <p:bldP spid="57" grpId="0"/>
      <p:bldP spid="58" grpId="0" animBg="1"/>
      <p:bldP spid="5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58" name="Freeform 5"/>
          <p:cNvSpPr/>
          <p:nvPr/>
        </p:nvSpPr>
        <p:spPr bwMode="auto">
          <a:xfrm>
            <a:off x="2770649" y="3240898"/>
            <a:ext cx="831339" cy="1758927"/>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59" name="Freeform 6"/>
          <p:cNvSpPr/>
          <p:nvPr/>
        </p:nvSpPr>
        <p:spPr bwMode="auto">
          <a:xfrm>
            <a:off x="3601988" y="3240898"/>
            <a:ext cx="831339" cy="1758927"/>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262626">
              <a:alpha val="85000"/>
            </a:srgbClr>
          </a:solidFill>
          <a:ln>
            <a:noFill/>
          </a:ln>
        </p:spPr>
        <p:txBody>
          <a:bodyPr vert="horz" wrap="square" lIns="91440" tIns="45720" rIns="91440" bIns="45720" numCol="1" anchor="t" anchorCtr="0" compatLnSpc="1"/>
          <a:lstStyle/>
          <a:p>
            <a:endParaRPr lang="en-US">
              <a:latin typeface="+mn-ea"/>
              <a:cs typeface="+mn-ea"/>
            </a:endParaRPr>
          </a:p>
        </p:txBody>
      </p:sp>
      <p:sp>
        <p:nvSpPr>
          <p:cNvPr id="60" name="Freeform 5"/>
          <p:cNvSpPr/>
          <p:nvPr/>
        </p:nvSpPr>
        <p:spPr bwMode="auto">
          <a:xfrm>
            <a:off x="4017656" y="2372839"/>
            <a:ext cx="831339" cy="2626986"/>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61" name="Freeform 6"/>
          <p:cNvSpPr/>
          <p:nvPr/>
        </p:nvSpPr>
        <p:spPr bwMode="auto">
          <a:xfrm>
            <a:off x="4848995" y="2372839"/>
            <a:ext cx="831339" cy="2626986"/>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6">
              <a:alpha val="90000"/>
            </a:schemeClr>
          </a:solidFill>
          <a:ln>
            <a:noFill/>
          </a:ln>
        </p:spPr>
        <p:txBody>
          <a:bodyPr vert="horz" wrap="square" lIns="91440" tIns="45720" rIns="91440" bIns="45720" numCol="1" anchor="t" anchorCtr="0" compatLnSpc="1"/>
          <a:lstStyle/>
          <a:p>
            <a:endParaRPr lang="en-US">
              <a:latin typeface="+mn-ea"/>
              <a:cs typeface="+mn-ea"/>
            </a:endParaRPr>
          </a:p>
        </p:txBody>
      </p:sp>
      <p:sp>
        <p:nvSpPr>
          <p:cNvPr id="62" name="Freeform 5"/>
          <p:cNvSpPr/>
          <p:nvPr/>
        </p:nvSpPr>
        <p:spPr bwMode="auto">
          <a:xfrm>
            <a:off x="1523640" y="4047827"/>
            <a:ext cx="831339" cy="951999"/>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63" name="Freeform 6"/>
          <p:cNvSpPr/>
          <p:nvPr/>
        </p:nvSpPr>
        <p:spPr bwMode="auto">
          <a:xfrm>
            <a:off x="2354979" y="4047827"/>
            <a:ext cx="831339" cy="951999"/>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6">
              <a:alpha val="90000"/>
            </a:schemeClr>
          </a:solidFill>
          <a:ln>
            <a:noFill/>
          </a:ln>
        </p:spPr>
        <p:txBody>
          <a:bodyPr vert="horz" wrap="square" lIns="91440" tIns="45720" rIns="91440" bIns="45720" numCol="1" anchor="t" anchorCtr="0" compatLnSpc="1"/>
          <a:lstStyle/>
          <a:p>
            <a:endParaRPr lang="en-US">
              <a:latin typeface="+mn-ea"/>
              <a:cs typeface="+mn-ea"/>
            </a:endParaRPr>
          </a:p>
        </p:txBody>
      </p:sp>
      <p:sp>
        <p:nvSpPr>
          <p:cNvPr id="64" name="Freeform 5"/>
          <p:cNvSpPr/>
          <p:nvPr/>
        </p:nvSpPr>
        <p:spPr bwMode="auto">
          <a:xfrm>
            <a:off x="5264664" y="3576844"/>
            <a:ext cx="831339" cy="1422980"/>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65" name="Freeform 6"/>
          <p:cNvSpPr/>
          <p:nvPr/>
        </p:nvSpPr>
        <p:spPr bwMode="auto">
          <a:xfrm>
            <a:off x="6096003" y="3576844"/>
            <a:ext cx="831339" cy="1422980"/>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262626">
              <a:alpha val="85000"/>
            </a:srgbClr>
          </a:solidFill>
          <a:ln>
            <a:noFill/>
          </a:ln>
        </p:spPr>
        <p:txBody>
          <a:bodyPr vert="horz" wrap="square" lIns="91440" tIns="45720" rIns="91440" bIns="45720" numCol="1" anchor="t" anchorCtr="0" compatLnSpc="1"/>
          <a:lstStyle/>
          <a:p>
            <a:endParaRPr lang="en-US">
              <a:latin typeface="+mn-ea"/>
              <a:cs typeface="+mn-ea"/>
            </a:endParaRPr>
          </a:p>
        </p:txBody>
      </p:sp>
      <p:sp>
        <p:nvSpPr>
          <p:cNvPr id="66" name="Freeform 5"/>
          <p:cNvSpPr/>
          <p:nvPr/>
        </p:nvSpPr>
        <p:spPr bwMode="auto">
          <a:xfrm>
            <a:off x="6511672" y="2874113"/>
            <a:ext cx="831339" cy="2125712"/>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67" name="Freeform 6"/>
          <p:cNvSpPr/>
          <p:nvPr/>
        </p:nvSpPr>
        <p:spPr bwMode="auto">
          <a:xfrm>
            <a:off x="7343011" y="2874113"/>
            <a:ext cx="831339" cy="2125712"/>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6">
              <a:alpha val="90000"/>
            </a:schemeClr>
          </a:solidFill>
          <a:ln>
            <a:noFill/>
          </a:ln>
        </p:spPr>
        <p:txBody>
          <a:bodyPr vert="horz" wrap="square" lIns="91440" tIns="45720" rIns="91440" bIns="45720" numCol="1" anchor="t" anchorCtr="0" compatLnSpc="1"/>
          <a:lstStyle/>
          <a:p>
            <a:endParaRPr lang="en-US">
              <a:latin typeface="+mn-ea"/>
              <a:cs typeface="+mn-ea"/>
            </a:endParaRPr>
          </a:p>
        </p:txBody>
      </p:sp>
      <p:sp>
        <p:nvSpPr>
          <p:cNvPr id="68" name="Freeform 5"/>
          <p:cNvSpPr/>
          <p:nvPr/>
        </p:nvSpPr>
        <p:spPr bwMode="auto">
          <a:xfrm>
            <a:off x="7758679" y="4267899"/>
            <a:ext cx="831339" cy="731927"/>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69" name="Freeform 6"/>
          <p:cNvSpPr/>
          <p:nvPr/>
        </p:nvSpPr>
        <p:spPr bwMode="auto">
          <a:xfrm>
            <a:off x="8590018" y="4267899"/>
            <a:ext cx="831339" cy="731927"/>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rgbClr val="262626">
              <a:alpha val="85000"/>
            </a:srgbClr>
          </a:solidFill>
          <a:ln>
            <a:noFill/>
          </a:ln>
        </p:spPr>
        <p:txBody>
          <a:bodyPr vert="horz" wrap="square" lIns="91440" tIns="45720" rIns="91440" bIns="45720" numCol="1" anchor="t" anchorCtr="0" compatLnSpc="1"/>
          <a:lstStyle/>
          <a:p>
            <a:endParaRPr lang="en-US">
              <a:latin typeface="+mn-ea"/>
              <a:cs typeface="+mn-ea"/>
            </a:endParaRPr>
          </a:p>
        </p:txBody>
      </p:sp>
      <p:sp>
        <p:nvSpPr>
          <p:cNvPr id="70" name="Freeform 5"/>
          <p:cNvSpPr/>
          <p:nvPr/>
        </p:nvSpPr>
        <p:spPr bwMode="auto">
          <a:xfrm>
            <a:off x="9005687" y="4047827"/>
            <a:ext cx="831339" cy="951999"/>
          </a:xfrm>
          <a:custGeom>
            <a:avLst/>
            <a:gdLst>
              <a:gd name="T0" fmla="*/ 372 w 372"/>
              <a:gd name="T1" fmla="*/ 0 h 744"/>
              <a:gd name="T2" fmla="*/ 0 w 372"/>
              <a:gd name="T3" fmla="*/ 744 h 744"/>
              <a:gd name="T4" fmla="*/ 372 w 372"/>
              <a:gd name="T5" fmla="*/ 744 h 744"/>
              <a:gd name="T6" fmla="*/ 372 w 372"/>
              <a:gd name="T7" fmla="*/ 0 h 744"/>
            </a:gdLst>
            <a:ahLst/>
            <a:cxnLst>
              <a:cxn ang="0">
                <a:pos x="T0" y="T1"/>
              </a:cxn>
              <a:cxn ang="0">
                <a:pos x="T2" y="T3"/>
              </a:cxn>
              <a:cxn ang="0">
                <a:pos x="T4" y="T5"/>
              </a:cxn>
              <a:cxn ang="0">
                <a:pos x="T6" y="T7"/>
              </a:cxn>
            </a:cxnLst>
            <a:rect l="0" t="0" r="r" b="b"/>
            <a:pathLst>
              <a:path w="372" h="744">
                <a:moveTo>
                  <a:pt x="372" y="0"/>
                </a:moveTo>
                <a:cubicBezTo>
                  <a:pt x="372" y="0"/>
                  <a:pt x="280" y="528"/>
                  <a:pt x="0" y="744"/>
                </a:cubicBezTo>
                <a:cubicBezTo>
                  <a:pt x="372" y="744"/>
                  <a:pt x="372" y="744"/>
                  <a:pt x="372" y="744"/>
                </a:cubicBezTo>
                <a:lnTo>
                  <a:pt x="372" y="0"/>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71" name="Freeform 6"/>
          <p:cNvSpPr/>
          <p:nvPr/>
        </p:nvSpPr>
        <p:spPr bwMode="auto">
          <a:xfrm>
            <a:off x="9837026" y="4047827"/>
            <a:ext cx="831339" cy="951999"/>
          </a:xfrm>
          <a:custGeom>
            <a:avLst/>
            <a:gdLst>
              <a:gd name="T0" fmla="*/ 0 w 372"/>
              <a:gd name="T1" fmla="*/ 0 h 744"/>
              <a:gd name="T2" fmla="*/ 372 w 372"/>
              <a:gd name="T3" fmla="*/ 744 h 744"/>
              <a:gd name="T4" fmla="*/ 0 w 372"/>
              <a:gd name="T5" fmla="*/ 744 h 744"/>
              <a:gd name="T6" fmla="*/ 0 w 372"/>
              <a:gd name="T7" fmla="*/ 0 h 744"/>
            </a:gdLst>
            <a:ahLst/>
            <a:cxnLst>
              <a:cxn ang="0">
                <a:pos x="T0" y="T1"/>
              </a:cxn>
              <a:cxn ang="0">
                <a:pos x="T2" y="T3"/>
              </a:cxn>
              <a:cxn ang="0">
                <a:pos x="T4" y="T5"/>
              </a:cxn>
              <a:cxn ang="0">
                <a:pos x="T6" y="T7"/>
              </a:cxn>
            </a:cxnLst>
            <a:rect l="0" t="0" r="r" b="b"/>
            <a:pathLst>
              <a:path w="372" h="744">
                <a:moveTo>
                  <a:pt x="0" y="0"/>
                </a:moveTo>
                <a:cubicBezTo>
                  <a:pt x="0" y="0"/>
                  <a:pt x="92" y="528"/>
                  <a:pt x="372" y="744"/>
                </a:cubicBezTo>
                <a:cubicBezTo>
                  <a:pt x="0" y="744"/>
                  <a:pt x="0" y="744"/>
                  <a:pt x="0" y="744"/>
                </a:cubicBezTo>
                <a:lnTo>
                  <a:pt x="0" y="0"/>
                </a:lnTo>
                <a:close/>
              </a:path>
            </a:pathLst>
          </a:custGeom>
          <a:solidFill>
            <a:schemeClr val="accent6">
              <a:alpha val="90000"/>
            </a:schemeClr>
          </a:solidFill>
          <a:ln>
            <a:noFill/>
          </a:ln>
        </p:spPr>
        <p:txBody>
          <a:bodyPr vert="horz" wrap="square" lIns="91440" tIns="45720" rIns="91440" bIns="45720" numCol="1" anchor="t" anchorCtr="0" compatLnSpc="1"/>
          <a:lstStyle/>
          <a:p>
            <a:endParaRPr lang="en-US">
              <a:latin typeface="+mn-ea"/>
              <a:cs typeface="+mn-ea"/>
            </a:endParaRPr>
          </a:p>
        </p:txBody>
      </p:sp>
      <p:sp>
        <p:nvSpPr>
          <p:cNvPr id="72" name="Oval 71"/>
          <p:cNvSpPr/>
          <p:nvPr/>
        </p:nvSpPr>
        <p:spPr>
          <a:xfrm>
            <a:off x="2062124" y="3282561"/>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FFFFFF"/>
                </a:solidFill>
                <a:latin typeface="+mn-ea"/>
                <a:cs typeface="+mn-ea"/>
              </a:rPr>
              <a:t>1</a:t>
            </a:r>
          </a:p>
        </p:txBody>
      </p:sp>
      <p:sp>
        <p:nvSpPr>
          <p:cNvPr id="73" name="Oval 72"/>
          <p:cNvSpPr/>
          <p:nvPr/>
        </p:nvSpPr>
        <p:spPr>
          <a:xfrm>
            <a:off x="3309132" y="2475634"/>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FFFFFF"/>
                </a:solidFill>
                <a:latin typeface="+mn-ea"/>
                <a:cs typeface="+mn-ea"/>
              </a:rPr>
              <a:t>2</a:t>
            </a:r>
          </a:p>
        </p:txBody>
      </p:sp>
      <p:sp>
        <p:nvSpPr>
          <p:cNvPr id="74" name="Oval 73"/>
          <p:cNvSpPr/>
          <p:nvPr/>
        </p:nvSpPr>
        <p:spPr>
          <a:xfrm>
            <a:off x="4556139" y="1607576"/>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FFFFFF"/>
                </a:solidFill>
                <a:latin typeface="+mn-ea"/>
                <a:cs typeface="+mn-ea"/>
              </a:rPr>
              <a:t>3</a:t>
            </a:r>
            <a:endParaRPr lang="en-US" sz="1600" dirty="0">
              <a:solidFill>
                <a:srgbClr val="FFFFFF"/>
              </a:solidFill>
              <a:latin typeface="+mn-ea"/>
              <a:cs typeface="+mn-ea"/>
            </a:endParaRPr>
          </a:p>
        </p:txBody>
      </p:sp>
      <p:sp>
        <p:nvSpPr>
          <p:cNvPr id="75" name="Oval 74"/>
          <p:cNvSpPr/>
          <p:nvPr/>
        </p:nvSpPr>
        <p:spPr>
          <a:xfrm>
            <a:off x="5803147" y="2811581"/>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4</a:t>
            </a:r>
            <a:endParaRPr lang="en-US" sz="1600" dirty="0">
              <a:solidFill>
                <a:schemeClr val="bg1"/>
              </a:solidFill>
              <a:latin typeface="+mn-ea"/>
              <a:cs typeface="+mn-ea"/>
            </a:endParaRPr>
          </a:p>
        </p:txBody>
      </p:sp>
      <p:sp>
        <p:nvSpPr>
          <p:cNvPr id="76" name="Oval 75"/>
          <p:cNvSpPr/>
          <p:nvPr/>
        </p:nvSpPr>
        <p:spPr>
          <a:xfrm>
            <a:off x="7050155" y="2108850"/>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rgbClr val="FFFFFF"/>
                </a:solidFill>
                <a:latin typeface="+mn-ea"/>
                <a:cs typeface="+mn-ea"/>
              </a:rPr>
              <a:t>5</a:t>
            </a:r>
            <a:endParaRPr lang="en-US" sz="1600" dirty="0">
              <a:solidFill>
                <a:srgbClr val="FFFFFF"/>
              </a:solidFill>
              <a:latin typeface="+mn-ea"/>
              <a:cs typeface="+mn-ea"/>
            </a:endParaRPr>
          </a:p>
        </p:txBody>
      </p:sp>
      <p:sp>
        <p:nvSpPr>
          <p:cNvPr id="77" name="Oval 76"/>
          <p:cNvSpPr/>
          <p:nvPr/>
        </p:nvSpPr>
        <p:spPr>
          <a:xfrm>
            <a:off x="8305086" y="3502634"/>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6</a:t>
            </a:r>
            <a:endParaRPr lang="en-US" sz="1600" dirty="0">
              <a:solidFill>
                <a:schemeClr val="bg1"/>
              </a:solidFill>
              <a:latin typeface="+mn-ea"/>
              <a:cs typeface="+mn-ea"/>
            </a:endParaRPr>
          </a:p>
        </p:txBody>
      </p:sp>
      <p:sp>
        <p:nvSpPr>
          <p:cNvPr id="78" name="Oval 77"/>
          <p:cNvSpPr/>
          <p:nvPr/>
        </p:nvSpPr>
        <p:spPr>
          <a:xfrm>
            <a:off x="9544170" y="3282561"/>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n-ea"/>
                <a:cs typeface="+mn-ea"/>
              </a:rPr>
              <a:t>7</a:t>
            </a:r>
          </a:p>
        </p:txBody>
      </p:sp>
      <p:sp>
        <p:nvSpPr>
          <p:cNvPr id="79" name="Rectangle 78"/>
          <p:cNvSpPr/>
          <p:nvPr/>
        </p:nvSpPr>
        <p:spPr>
          <a:xfrm>
            <a:off x="1299710" y="4982798"/>
            <a:ext cx="9583348" cy="383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ea"/>
              <a:cs typeface="+mn-ea"/>
            </a:endParaRPr>
          </a:p>
        </p:txBody>
      </p:sp>
      <p:sp>
        <p:nvSpPr>
          <p:cNvPr id="82" name="Text Placeholder 32"/>
          <p:cNvSpPr txBox="1"/>
          <p:nvPr/>
        </p:nvSpPr>
        <p:spPr>
          <a:xfrm>
            <a:off x="2136519" y="5374244"/>
            <a:ext cx="3543815" cy="7852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1000" dirty="0">
                <a:solidFill>
                  <a:srgbClr val="7F7F7F"/>
                </a:solidFill>
                <a:latin typeface="+mn-ea"/>
                <a:cs typeface="+mn-ea"/>
              </a:rPr>
              <a:t>200</a:t>
            </a:r>
            <a:r>
              <a:rPr lang="zh-CN" altLang="en-US" sz="1000" dirty="0">
                <a:solidFill>
                  <a:srgbClr val="7F7F7F"/>
                </a:solidFill>
                <a:latin typeface="+mn-ea"/>
                <a:cs typeface="+mn-ea"/>
              </a:rPr>
              <a:t>字以内，据统计每页幻灯片的最好控制在</a:t>
            </a:r>
            <a:r>
              <a:rPr lang="en-US" altLang="zh-CN" sz="1000" dirty="0">
                <a:solidFill>
                  <a:srgbClr val="7F7F7F"/>
                </a:solidFill>
                <a:latin typeface="+mn-ea"/>
                <a:cs typeface="+mn-ea"/>
              </a:rPr>
              <a:t>5</a:t>
            </a:r>
            <a:r>
              <a:rPr lang="zh-CN" altLang="en-US" sz="1000" dirty="0">
                <a:solidFill>
                  <a:srgbClr val="7F7F7F"/>
                </a:solidFill>
                <a:latin typeface="+mn-ea"/>
                <a:cs typeface="+mn-ea"/>
              </a:rPr>
              <a:t>分钟之内。</a:t>
            </a:r>
            <a:endParaRPr lang="en-US" altLang="zh-CN" sz="1000" dirty="0">
              <a:solidFill>
                <a:srgbClr val="7F7F7F"/>
              </a:solidFill>
              <a:latin typeface="+mn-ea"/>
              <a:cs typeface="+mn-ea"/>
            </a:endParaRPr>
          </a:p>
        </p:txBody>
      </p:sp>
      <p:sp>
        <p:nvSpPr>
          <p:cNvPr id="83" name="Text Placeholder 32"/>
          <p:cNvSpPr txBox="1"/>
          <p:nvPr/>
        </p:nvSpPr>
        <p:spPr>
          <a:xfrm>
            <a:off x="7203109" y="5374244"/>
            <a:ext cx="3548008" cy="7852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rgbClr val="7F7F7F"/>
                </a:solidFill>
                <a:latin typeface="+mn-ea"/>
                <a:cs typeface="+mn-ea"/>
              </a:rPr>
              <a:t>此处添加详细文本描述，建议与标题相关并符合整体语言风格，语言描述尽量简洁生动。尽量将每页幻灯片的字数控制在</a:t>
            </a:r>
            <a:r>
              <a:rPr lang="en-US" altLang="zh-CN" sz="1000" dirty="0">
                <a:solidFill>
                  <a:srgbClr val="7F7F7F"/>
                </a:solidFill>
                <a:latin typeface="+mn-ea"/>
                <a:cs typeface="+mn-ea"/>
              </a:rPr>
              <a:t>200</a:t>
            </a:r>
            <a:r>
              <a:rPr lang="zh-CN" altLang="en-US" sz="1000" dirty="0">
                <a:solidFill>
                  <a:srgbClr val="7F7F7F"/>
                </a:solidFill>
                <a:latin typeface="+mn-ea"/>
                <a:cs typeface="+mn-ea"/>
              </a:rPr>
              <a:t>字以内，据统计每页幻灯片的最好控制在</a:t>
            </a:r>
            <a:r>
              <a:rPr lang="en-US" altLang="zh-CN" sz="1000" dirty="0">
                <a:solidFill>
                  <a:srgbClr val="7F7F7F"/>
                </a:solidFill>
                <a:latin typeface="+mn-ea"/>
                <a:cs typeface="+mn-ea"/>
              </a:rPr>
              <a:t>5</a:t>
            </a:r>
            <a:r>
              <a:rPr lang="zh-CN" altLang="en-US" sz="1000" dirty="0">
                <a:solidFill>
                  <a:srgbClr val="7F7F7F"/>
                </a:solidFill>
                <a:latin typeface="+mn-ea"/>
                <a:cs typeface="+mn-ea"/>
              </a:rPr>
              <a:t>分钟之内。</a:t>
            </a:r>
            <a:endParaRPr lang="en-US" sz="1000" dirty="0">
              <a:solidFill>
                <a:srgbClr val="7F7F7F"/>
              </a:solidFill>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down)">
                                      <p:cBhvr>
                                        <p:cTn id="12" dur="500"/>
                                        <p:tgtEl>
                                          <p:spTgt spid="6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down)">
                                      <p:cBhvr>
                                        <p:cTn id="25" dur="500"/>
                                        <p:tgtEl>
                                          <p:spTgt spid="5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down)">
                                      <p:cBhvr>
                                        <p:cTn id="28" dur="500"/>
                                        <p:tgtEl>
                                          <p:spTgt spid="5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wipe(down)">
                                      <p:cBhvr>
                                        <p:cTn id="38" dur="500"/>
                                        <p:tgtEl>
                                          <p:spTgt spid="6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down)">
                                      <p:cBhvr>
                                        <p:cTn id="41" dur="500"/>
                                        <p:tgtEl>
                                          <p:spTgt spid="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down)">
                                      <p:cBhvr>
                                        <p:cTn id="51" dur="500"/>
                                        <p:tgtEl>
                                          <p:spTgt spid="6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down)">
                                      <p:cBhvr>
                                        <p:cTn id="54" dur="500"/>
                                        <p:tgtEl>
                                          <p:spTgt spid="6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wipe(down)">
                                      <p:cBhvr>
                                        <p:cTn id="64" dur="500"/>
                                        <p:tgtEl>
                                          <p:spTgt spid="6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down)">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fade">
                                      <p:cBhvr>
                                        <p:cTn id="72" dur="500"/>
                                        <p:tgtEl>
                                          <p:spTgt spid="7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wipe(down)">
                                      <p:cBhvr>
                                        <p:cTn id="77" dur="500"/>
                                        <p:tgtEl>
                                          <p:spTgt spid="6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down)">
                                      <p:cBhvr>
                                        <p:cTn id="80" dur="500"/>
                                        <p:tgtEl>
                                          <p:spTgt spid="6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fade">
                                      <p:cBhvr>
                                        <p:cTn id="85" dur="500"/>
                                        <p:tgtEl>
                                          <p:spTgt spid="7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wipe(down)">
                                      <p:cBhvr>
                                        <p:cTn id="90" dur="500"/>
                                        <p:tgtEl>
                                          <p:spTgt spid="70"/>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wipe(down)">
                                      <p:cBhvr>
                                        <p:cTn id="93" dur="500"/>
                                        <p:tgtEl>
                                          <p:spTgt spid="7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fade">
                                      <p:cBhvr>
                                        <p:cTn id="98" dur="500"/>
                                        <p:tgtEl>
                                          <p:spTgt spid="7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2" grpId="0"/>
      <p:bldP spid="8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44" name="Shape 3339"/>
          <p:cNvSpPr/>
          <p:nvPr/>
        </p:nvSpPr>
        <p:spPr>
          <a:xfrm>
            <a:off x="3226190" y="1772580"/>
            <a:ext cx="1385701" cy="13966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3" y="21600"/>
                  <a:pt x="5963" y="21600"/>
                  <a:pt x="5963" y="21600"/>
                </a:cubicBezTo>
                <a:cubicBezTo>
                  <a:pt x="6891" y="19098"/>
                  <a:pt x="11529" y="11459"/>
                  <a:pt x="12721" y="9351"/>
                </a:cubicBezTo>
                <a:cubicBezTo>
                  <a:pt x="16697" y="2107"/>
                  <a:pt x="21600" y="0"/>
                  <a:pt x="21600" y="0"/>
                </a:cubicBezTo>
                <a:cubicBezTo>
                  <a:pt x="0" y="0"/>
                  <a:pt x="0" y="0"/>
                  <a:pt x="0" y="0"/>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49" name="Shape 3340"/>
          <p:cNvSpPr/>
          <p:nvPr/>
        </p:nvSpPr>
        <p:spPr>
          <a:xfrm>
            <a:off x="2434871" y="2291838"/>
            <a:ext cx="3347088" cy="1088651"/>
          </a:xfrm>
          <a:custGeom>
            <a:avLst/>
            <a:gdLst/>
            <a:ahLst/>
            <a:cxnLst>
              <a:cxn ang="0">
                <a:pos x="wd2" y="hd2"/>
              </a:cxn>
              <a:cxn ang="5400000">
                <a:pos x="wd2" y="hd2"/>
              </a:cxn>
              <a:cxn ang="10800000">
                <a:pos x="wd2" y="hd2"/>
              </a:cxn>
              <a:cxn ang="16200000">
                <a:pos x="wd2" y="hd2"/>
              </a:cxn>
            </a:cxnLst>
            <a:rect l="0" t="0" r="r" b="b"/>
            <a:pathLst>
              <a:path w="21600" h="21600" extrusionOk="0">
                <a:moveTo>
                  <a:pt x="3457" y="0"/>
                </a:moveTo>
                <a:cubicBezTo>
                  <a:pt x="3765" y="0"/>
                  <a:pt x="8918" y="0"/>
                  <a:pt x="12739" y="0"/>
                </a:cubicBezTo>
                <a:lnTo>
                  <a:pt x="12920" y="0"/>
                </a:lnTo>
                <a:lnTo>
                  <a:pt x="13839" y="0"/>
                </a:lnTo>
                <a:lnTo>
                  <a:pt x="14823" y="0"/>
                </a:lnTo>
                <a:lnTo>
                  <a:pt x="15652" y="0"/>
                </a:lnTo>
                <a:lnTo>
                  <a:pt x="16290" y="0"/>
                </a:lnTo>
                <a:lnTo>
                  <a:pt x="16700" y="0"/>
                </a:lnTo>
                <a:lnTo>
                  <a:pt x="16845" y="0"/>
                </a:lnTo>
                <a:lnTo>
                  <a:pt x="21600" y="0"/>
                </a:lnTo>
                <a:lnTo>
                  <a:pt x="21600" y="13857"/>
                </a:lnTo>
                <a:lnTo>
                  <a:pt x="12920" y="13857"/>
                </a:lnTo>
                <a:lnTo>
                  <a:pt x="12920" y="13656"/>
                </a:lnTo>
                <a:lnTo>
                  <a:pt x="12455" y="16538"/>
                </a:lnTo>
                <a:cubicBezTo>
                  <a:pt x="11962" y="20250"/>
                  <a:pt x="494" y="17381"/>
                  <a:pt x="0" y="21600"/>
                </a:cubicBezTo>
                <a:cubicBezTo>
                  <a:pt x="0" y="21600"/>
                  <a:pt x="0" y="21600"/>
                  <a:pt x="2798" y="1013"/>
                </a:cubicBezTo>
                <a:cubicBezTo>
                  <a:pt x="2798" y="1013"/>
                  <a:pt x="2963" y="0"/>
                  <a:pt x="3457" y="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0" name="Shape 3341"/>
          <p:cNvSpPr/>
          <p:nvPr/>
        </p:nvSpPr>
        <p:spPr>
          <a:xfrm>
            <a:off x="2015942" y="2990230"/>
            <a:ext cx="3405169" cy="1081487"/>
          </a:xfrm>
          <a:custGeom>
            <a:avLst/>
            <a:gdLst/>
            <a:ahLst/>
            <a:cxnLst>
              <a:cxn ang="0">
                <a:pos x="wd2" y="hd2"/>
              </a:cxn>
              <a:cxn ang="5400000">
                <a:pos x="wd2" y="hd2"/>
              </a:cxn>
              <a:cxn ang="10800000">
                <a:pos x="wd2" y="hd2"/>
              </a:cxn>
              <a:cxn ang="16200000">
                <a:pos x="wd2" y="hd2"/>
              </a:cxn>
            </a:cxnLst>
            <a:rect l="0" t="0" r="r" b="b"/>
            <a:pathLst>
              <a:path w="21600" h="21600" extrusionOk="0">
                <a:moveTo>
                  <a:pt x="2754" y="1020"/>
                </a:moveTo>
                <a:cubicBezTo>
                  <a:pt x="0" y="21600"/>
                  <a:pt x="0" y="21600"/>
                  <a:pt x="0" y="21600"/>
                </a:cubicBezTo>
                <a:cubicBezTo>
                  <a:pt x="486" y="17348"/>
                  <a:pt x="16794" y="20239"/>
                  <a:pt x="17280" y="16668"/>
                </a:cubicBezTo>
                <a:cubicBezTo>
                  <a:pt x="18738" y="5953"/>
                  <a:pt x="21600" y="0"/>
                  <a:pt x="21600" y="0"/>
                </a:cubicBezTo>
                <a:cubicBezTo>
                  <a:pt x="21600" y="0"/>
                  <a:pt x="3888" y="0"/>
                  <a:pt x="3402" y="0"/>
                </a:cubicBezTo>
                <a:cubicBezTo>
                  <a:pt x="2862" y="0"/>
                  <a:pt x="2754" y="1020"/>
                  <a:pt x="2754" y="1020"/>
                </a:cubicBezTo>
                <a:close/>
              </a:path>
            </a:pathLst>
          </a:cu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1" name="Shape 3342"/>
          <p:cNvSpPr/>
          <p:nvPr/>
        </p:nvSpPr>
        <p:spPr>
          <a:xfrm>
            <a:off x="1607751" y="3713082"/>
            <a:ext cx="4733244" cy="1099834"/>
          </a:xfrm>
          <a:custGeom>
            <a:avLst/>
            <a:gdLst/>
            <a:ahLst/>
            <a:cxnLst>
              <a:cxn ang="0">
                <a:pos x="wd2" y="hd2"/>
              </a:cxn>
              <a:cxn ang="5400000">
                <a:pos x="wd2" y="hd2"/>
              </a:cxn>
              <a:cxn ang="10800000">
                <a:pos x="wd2" y="hd2"/>
              </a:cxn>
              <a:cxn ang="16200000">
                <a:pos x="wd2" y="hd2"/>
              </a:cxn>
            </a:cxnLst>
            <a:rect l="0" t="0" r="r" b="b"/>
            <a:pathLst>
              <a:path w="21600" h="21600" extrusionOk="0">
                <a:moveTo>
                  <a:pt x="15654" y="0"/>
                </a:moveTo>
                <a:lnTo>
                  <a:pt x="21600" y="0"/>
                </a:lnTo>
                <a:lnTo>
                  <a:pt x="21600" y="13582"/>
                </a:lnTo>
                <a:lnTo>
                  <a:pt x="16224" y="13582"/>
                </a:lnTo>
                <a:lnTo>
                  <a:pt x="15881" y="16573"/>
                </a:lnTo>
                <a:cubicBezTo>
                  <a:pt x="15531" y="20259"/>
                  <a:pt x="349" y="17410"/>
                  <a:pt x="0" y="21600"/>
                </a:cubicBezTo>
                <a:cubicBezTo>
                  <a:pt x="0" y="21600"/>
                  <a:pt x="0" y="21600"/>
                  <a:pt x="1980" y="1155"/>
                </a:cubicBezTo>
                <a:cubicBezTo>
                  <a:pt x="1980" y="1155"/>
                  <a:pt x="2058" y="149"/>
                  <a:pt x="2446" y="149"/>
                </a:cubicBezTo>
                <a:cubicBezTo>
                  <a:pt x="2686" y="149"/>
                  <a:pt x="10415" y="149"/>
                  <a:pt x="15221" y="149"/>
                </a:cubicBezTo>
                <a:lnTo>
                  <a:pt x="15654" y="149"/>
                </a:lnTo>
                <a:lnTo>
                  <a:pt x="15654" y="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2" name="Shape 3343"/>
          <p:cNvSpPr/>
          <p:nvPr/>
        </p:nvSpPr>
        <p:spPr>
          <a:xfrm>
            <a:off x="1360688" y="4404678"/>
            <a:ext cx="4722835" cy="780677"/>
          </a:xfrm>
          <a:custGeom>
            <a:avLst/>
            <a:gdLst/>
            <a:ahLst/>
            <a:cxnLst>
              <a:cxn ang="0">
                <a:pos x="wd2" y="hd2"/>
              </a:cxn>
              <a:cxn ang="5400000">
                <a:pos x="wd2" y="hd2"/>
              </a:cxn>
              <a:cxn ang="10800000">
                <a:pos x="wd2" y="hd2"/>
              </a:cxn>
              <a:cxn ang="16200000">
                <a:pos x="wd2" y="hd2"/>
              </a:cxn>
            </a:cxnLst>
            <a:rect l="0" t="0" r="r" b="b"/>
            <a:pathLst>
              <a:path w="21600" h="21600" extrusionOk="0">
                <a:moveTo>
                  <a:pt x="1790" y="0"/>
                </a:moveTo>
                <a:cubicBezTo>
                  <a:pt x="1401" y="0"/>
                  <a:pt x="1323" y="1409"/>
                  <a:pt x="1323" y="1409"/>
                </a:cubicBezTo>
                <a:cubicBezTo>
                  <a:pt x="0" y="19722"/>
                  <a:pt x="0" y="19722"/>
                  <a:pt x="0" y="19722"/>
                </a:cubicBezTo>
                <a:cubicBezTo>
                  <a:pt x="156" y="16904"/>
                  <a:pt x="5877" y="19722"/>
                  <a:pt x="9263" y="21600"/>
                </a:cubicBezTo>
                <a:cubicBezTo>
                  <a:pt x="18603" y="21600"/>
                  <a:pt x="18603" y="21600"/>
                  <a:pt x="18603" y="21600"/>
                </a:cubicBezTo>
                <a:cubicBezTo>
                  <a:pt x="19654" y="7748"/>
                  <a:pt x="21600" y="0"/>
                  <a:pt x="21600" y="0"/>
                </a:cubicBezTo>
                <a:cubicBezTo>
                  <a:pt x="21600" y="0"/>
                  <a:pt x="2141" y="0"/>
                  <a:pt x="1790" y="0"/>
                </a:cubicBez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3" name="Shape 3344"/>
          <p:cNvSpPr/>
          <p:nvPr/>
        </p:nvSpPr>
        <p:spPr>
          <a:xfrm>
            <a:off x="3813411" y="3022379"/>
            <a:ext cx="1596956"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cubicBezTo>
                  <a:pt x="21600" y="0"/>
                  <a:pt x="21600" y="0"/>
                  <a:pt x="21600" y="0"/>
                </a:cubicBezTo>
                <a:cubicBezTo>
                  <a:pt x="0" y="0"/>
                  <a:pt x="0" y="0"/>
                  <a:pt x="0" y="0"/>
                </a:cubicBezTo>
                <a:lnTo>
                  <a:pt x="0" y="0"/>
                </a:lnTo>
                <a:lnTo>
                  <a:pt x="21485" y="0"/>
                </a:lnTo>
                <a:close/>
              </a:path>
            </a:pathLst>
          </a:custGeom>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4" name="Shape 3345"/>
          <p:cNvSpPr/>
          <p:nvPr/>
        </p:nvSpPr>
        <p:spPr>
          <a:xfrm>
            <a:off x="4482985" y="4411839"/>
            <a:ext cx="1600538"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lnTo>
                  <a:pt x="21600" y="0"/>
                </a:lnTo>
                <a:cubicBezTo>
                  <a:pt x="0" y="0"/>
                  <a:pt x="0" y="0"/>
                  <a:pt x="0" y="0"/>
                </a:cubicBezTo>
                <a:lnTo>
                  <a:pt x="0" y="0"/>
                </a:lnTo>
                <a:lnTo>
                  <a:pt x="21485" y="0"/>
                </a:lnTo>
                <a:close/>
              </a:path>
            </a:pathLst>
          </a:custGeom>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5" name="Shape 3346"/>
          <p:cNvSpPr/>
          <p:nvPr/>
        </p:nvSpPr>
        <p:spPr>
          <a:xfrm>
            <a:off x="3226190" y="1772579"/>
            <a:ext cx="1385701" cy="1"/>
          </a:xfrm>
          <a:custGeom>
            <a:avLst/>
            <a:gdLst/>
            <a:ahLst/>
            <a:cxnLst>
              <a:cxn ang="0">
                <a:pos x="wd2" y="hd2"/>
              </a:cxn>
              <a:cxn ang="5400000">
                <a:pos x="wd2" y="hd2"/>
              </a:cxn>
              <a:cxn ang="10800000">
                <a:pos x="wd2" y="hd2"/>
              </a:cxn>
              <a:cxn ang="16200000">
                <a:pos x="wd2" y="hd2"/>
              </a:cxn>
            </a:cxnLst>
            <a:rect l="0" t="0" r="r" b="b"/>
            <a:pathLst>
              <a:path w="21600" extrusionOk="0">
                <a:moveTo>
                  <a:pt x="21467" y="0"/>
                </a:moveTo>
                <a:cubicBezTo>
                  <a:pt x="21600" y="0"/>
                  <a:pt x="21600" y="0"/>
                  <a:pt x="21600" y="0"/>
                </a:cubicBezTo>
                <a:cubicBezTo>
                  <a:pt x="0" y="0"/>
                  <a:pt x="0" y="0"/>
                  <a:pt x="0" y="0"/>
                </a:cubicBezTo>
                <a:lnTo>
                  <a:pt x="0" y="0"/>
                </a:lnTo>
                <a:lnTo>
                  <a:pt x="21467" y="0"/>
                </a:lnTo>
                <a:close/>
              </a:path>
            </a:pathLst>
          </a:custGeom>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6" name="Shape 3347"/>
          <p:cNvSpPr/>
          <p:nvPr/>
        </p:nvSpPr>
        <p:spPr>
          <a:xfrm>
            <a:off x="4142828" y="3714966"/>
            <a:ext cx="2142055" cy="7163"/>
          </a:xfrm>
          <a:custGeom>
            <a:avLst/>
            <a:gdLst/>
            <a:ahLst/>
            <a:cxnLst>
              <a:cxn ang="0">
                <a:pos x="wd2" y="hd2"/>
              </a:cxn>
              <a:cxn ang="5400000">
                <a:pos x="wd2" y="hd2"/>
              </a:cxn>
              <a:cxn ang="10800000">
                <a:pos x="wd2" y="hd2"/>
              </a:cxn>
              <a:cxn ang="16200000">
                <a:pos x="wd2" y="hd2"/>
              </a:cxn>
            </a:cxnLst>
            <a:rect l="0" t="0" r="r" b="b"/>
            <a:pathLst>
              <a:path w="21600" h="21600" extrusionOk="0">
                <a:moveTo>
                  <a:pt x="21485" y="21600"/>
                </a:moveTo>
                <a:cubicBezTo>
                  <a:pt x="21600" y="0"/>
                  <a:pt x="21600" y="0"/>
                  <a:pt x="21600" y="0"/>
                </a:cubicBezTo>
                <a:cubicBezTo>
                  <a:pt x="0" y="0"/>
                  <a:pt x="0" y="0"/>
                  <a:pt x="0" y="0"/>
                </a:cubicBezTo>
                <a:cubicBezTo>
                  <a:pt x="0" y="21600"/>
                  <a:pt x="0" y="21600"/>
                  <a:pt x="0" y="21600"/>
                </a:cubicBezTo>
                <a:lnTo>
                  <a:pt x="21485" y="21600"/>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7" name="Shape 3348"/>
          <p:cNvSpPr/>
          <p:nvPr/>
        </p:nvSpPr>
        <p:spPr>
          <a:xfrm>
            <a:off x="3462511" y="2293483"/>
            <a:ext cx="2468467" cy="107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21600"/>
                  <a:pt x="0" y="21600"/>
                  <a:pt x="0" y="21600"/>
                </a:cubicBezTo>
                <a:cubicBezTo>
                  <a:pt x="21483" y="21600"/>
                  <a:pt x="21483" y="21600"/>
                  <a:pt x="21483" y="21600"/>
                </a:cubicBezTo>
                <a:cubicBezTo>
                  <a:pt x="21483" y="0"/>
                  <a:pt x="21600" y="0"/>
                  <a:pt x="21600" y="0"/>
                </a:cubicBezTo>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78" name="Shape 3349"/>
          <p:cNvSpPr/>
          <p:nvPr/>
        </p:nvSpPr>
        <p:spPr>
          <a:xfrm>
            <a:off x="4025519" y="1598384"/>
            <a:ext cx="951597"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6"/>
            </a:solidFill>
            <a:miter lim="400000"/>
          </a:ln>
        </p:spPr>
        <p:txBody>
          <a:bodyPr lIns="0" tIns="0" rIns="0" bIns="0" anchor="ctr"/>
          <a:lstStyle/>
          <a:p>
            <a:pPr algn="ctr"/>
            <a:endParaRPr lang="en-US" sz="2000" dirty="0">
              <a:solidFill>
                <a:schemeClr val="accent6"/>
              </a:solidFill>
              <a:latin typeface="+mn-ea"/>
              <a:cs typeface="+mn-ea"/>
            </a:endParaRPr>
          </a:p>
        </p:txBody>
      </p:sp>
      <p:sp>
        <p:nvSpPr>
          <p:cNvPr id="79" name="Shape 3350"/>
          <p:cNvSpPr/>
          <p:nvPr/>
        </p:nvSpPr>
        <p:spPr>
          <a:xfrm>
            <a:off x="5492232" y="2186890"/>
            <a:ext cx="951597"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5"/>
            </a:solidFill>
            <a:miter lim="400000"/>
          </a:ln>
        </p:spPr>
        <p:txBody>
          <a:bodyPr lIns="0" tIns="0" rIns="0" bIns="0" anchor="ctr"/>
          <a:lstStyle/>
          <a:p>
            <a:pPr algn="ctr"/>
            <a:endParaRPr lang="en-US" sz="2000" dirty="0">
              <a:solidFill>
                <a:schemeClr val="accent5"/>
              </a:solidFill>
              <a:latin typeface="+mn-ea"/>
              <a:cs typeface="+mn-ea"/>
            </a:endParaRPr>
          </a:p>
        </p:txBody>
      </p:sp>
      <p:sp>
        <p:nvSpPr>
          <p:cNvPr id="80" name="Shape 3351"/>
          <p:cNvSpPr/>
          <p:nvPr/>
        </p:nvSpPr>
        <p:spPr>
          <a:xfrm>
            <a:off x="4654856" y="2878702"/>
            <a:ext cx="951597"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4"/>
            </a:solidFill>
            <a:miter lim="400000"/>
          </a:ln>
        </p:spPr>
        <p:txBody>
          <a:bodyPr lIns="0" tIns="0" rIns="0" bIns="0" anchor="ctr"/>
          <a:lstStyle/>
          <a:p>
            <a:pPr algn="ctr"/>
            <a:endParaRPr lang="en-US" sz="2000" dirty="0">
              <a:solidFill>
                <a:schemeClr val="accent4"/>
              </a:solidFill>
              <a:latin typeface="+mn-ea"/>
              <a:cs typeface="+mn-ea"/>
            </a:endParaRPr>
          </a:p>
        </p:txBody>
      </p:sp>
      <p:sp>
        <p:nvSpPr>
          <p:cNvPr id="81" name="Shape 3352"/>
          <p:cNvSpPr/>
          <p:nvPr/>
        </p:nvSpPr>
        <p:spPr>
          <a:xfrm>
            <a:off x="6063738" y="3581072"/>
            <a:ext cx="951597"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2"/>
            </a:solidFill>
            <a:miter lim="400000"/>
          </a:ln>
        </p:spPr>
        <p:txBody>
          <a:bodyPr lIns="0" tIns="0" rIns="0" bIns="0" anchor="ctr"/>
          <a:lstStyle/>
          <a:p>
            <a:pPr algn="ctr"/>
            <a:endParaRPr lang="en-US" sz="2000" dirty="0">
              <a:solidFill>
                <a:schemeClr val="accent2"/>
              </a:solidFill>
              <a:latin typeface="+mn-ea"/>
              <a:cs typeface="+mn-ea"/>
            </a:endParaRPr>
          </a:p>
        </p:txBody>
      </p:sp>
      <p:sp>
        <p:nvSpPr>
          <p:cNvPr id="82" name="Shape 3353"/>
          <p:cNvSpPr/>
          <p:nvPr/>
        </p:nvSpPr>
        <p:spPr>
          <a:xfrm>
            <a:off x="5306163" y="4337060"/>
            <a:ext cx="951597"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bg1">
                <a:lumMod val="65000"/>
              </a:schemeClr>
            </a:solidFill>
            <a:miter lim="400000"/>
          </a:ln>
        </p:spPr>
        <p:txBody>
          <a:bodyPr lIns="0" tIns="0" rIns="0" bIns="0" anchor="ctr"/>
          <a:lstStyle/>
          <a:p>
            <a:pPr algn="ctr"/>
            <a:endParaRPr lang="en-US" sz="2000" dirty="0">
              <a:solidFill>
                <a:schemeClr val="accent1"/>
              </a:solidFill>
              <a:latin typeface="+mn-ea"/>
              <a:cs typeface="+mn-ea"/>
            </a:endParaRPr>
          </a:p>
        </p:txBody>
      </p:sp>
      <p:sp>
        <p:nvSpPr>
          <p:cNvPr id="83" name="Shape 3356"/>
          <p:cNvSpPr/>
          <p:nvPr/>
        </p:nvSpPr>
        <p:spPr>
          <a:xfrm>
            <a:off x="2863340" y="1761836"/>
            <a:ext cx="2045740" cy="3799530"/>
          </a:xfrm>
          <a:custGeom>
            <a:avLst/>
            <a:gdLst/>
            <a:ahLst/>
            <a:cxnLst>
              <a:cxn ang="0">
                <a:pos x="wd2" y="hd2"/>
              </a:cxn>
              <a:cxn ang="5400000">
                <a:pos x="wd2" y="hd2"/>
              </a:cxn>
              <a:cxn ang="10800000">
                <a:pos x="wd2" y="hd2"/>
              </a:cxn>
              <a:cxn ang="16200000">
                <a:pos x="wd2" y="hd2"/>
              </a:cxn>
            </a:cxnLst>
            <a:rect l="0" t="0" r="r" b="b"/>
            <a:pathLst>
              <a:path w="19841" h="21600" extrusionOk="0">
                <a:moveTo>
                  <a:pt x="19841" y="19614"/>
                </a:moveTo>
                <a:cubicBezTo>
                  <a:pt x="3517" y="0"/>
                  <a:pt x="3517" y="0"/>
                  <a:pt x="3517" y="0"/>
                </a:cubicBezTo>
                <a:cubicBezTo>
                  <a:pt x="385" y="3778"/>
                  <a:pt x="385" y="3778"/>
                  <a:pt x="385" y="3778"/>
                </a:cubicBezTo>
                <a:cubicBezTo>
                  <a:pt x="-357" y="4649"/>
                  <a:pt x="-1759" y="7313"/>
                  <a:pt x="15307" y="21600"/>
                </a:cubicBezTo>
                <a:cubicBezTo>
                  <a:pt x="18027" y="21019"/>
                  <a:pt x="19759" y="20292"/>
                  <a:pt x="19841" y="19663"/>
                </a:cubicBezTo>
                <a:lnTo>
                  <a:pt x="19841" y="19663"/>
                </a:lnTo>
                <a:lnTo>
                  <a:pt x="19841" y="19663"/>
                </a:lnTo>
                <a:cubicBezTo>
                  <a:pt x="19841" y="19663"/>
                  <a:pt x="19841" y="19663"/>
                  <a:pt x="19841" y="1961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4" name="Shape 3357"/>
          <p:cNvSpPr/>
          <p:nvPr/>
        </p:nvSpPr>
        <p:spPr>
          <a:xfrm>
            <a:off x="2442968" y="2341973"/>
            <a:ext cx="1997055" cy="3362637"/>
          </a:xfrm>
          <a:custGeom>
            <a:avLst/>
            <a:gdLst/>
            <a:ahLst/>
            <a:cxnLst>
              <a:cxn ang="0">
                <a:pos x="wd2" y="hd2"/>
              </a:cxn>
              <a:cxn ang="5400000">
                <a:pos x="wd2" y="hd2"/>
              </a:cxn>
              <a:cxn ang="10800000">
                <a:pos x="wd2" y="hd2"/>
              </a:cxn>
              <a:cxn ang="16200000">
                <a:pos x="wd2" y="hd2"/>
              </a:cxn>
            </a:cxnLst>
            <a:rect l="0" t="0" r="r" b="b"/>
            <a:pathLst>
              <a:path w="19525" h="21600" extrusionOk="0">
                <a:moveTo>
                  <a:pt x="417" y="5031"/>
                </a:moveTo>
                <a:cubicBezTo>
                  <a:pt x="-2075" y="8257"/>
                  <a:pt x="7147" y="16077"/>
                  <a:pt x="13211" y="21600"/>
                </a:cubicBezTo>
                <a:cubicBezTo>
                  <a:pt x="15620" y="21381"/>
                  <a:pt x="17780" y="20998"/>
                  <a:pt x="19525" y="20616"/>
                </a:cubicBezTo>
                <a:cubicBezTo>
                  <a:pt x="6897" y="5359"/>
                  <a:pt x="3325" y="1094"/>
                  <a:pt x="4156" y="0"/>
                </a:cubicBezTo>
                <a:lnTo>
                  <a:pt x="417" y="5031"/>
                </a:ln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5" name="Shape 3358"/>
          <p:cNvSpPr/>
          <p:nvPr/>
        </p:nvSpPr>
        <p:spPr>
          <a:xfrm>
            <a:off x="2015941" y="3065352"/>
            <a:ext cx="1779570" cy="2675069"/>
          </a:xfrm>
          <a:custGeom>
            <a:avLst/>
            <a:gdLst/>
            <a:ahLst/>
            <a:cxnLst>
              <a:cxn ang="0">
                <a:pos x="wd2" y="hd2"/>
              </a:cxn>
              <a:cxn ang="5400000">
                <a:pos x="wd2" y="hd2"/>
              </a:cxn>
              <a:cxn ang="10800000">
                <a:pos x="wd2" y="hd2"/>
              </a:cxn>
              <a:cxn ang="16200000">
                <a:pos x="wd2" y="hd2"/>
              </a:cxn>
            </a:cxnLst>
            <a:rect l="0" t="0" r="r" b="b"/>
            <a:pathLst>
              <a:path w="21600" h="21600" extrusionOk="0">
                <a:moveTo>
                  <a:pt x="0" y="7085"/>
                </a:moveTo>
                <a:cubicBezTo>
                  <a:pt x="3204" y="11557"/>
                  <a:pt x="8061" y="15890"/>
                  <a:pt x="13022" y="21600"/>
                </a:cubicBezTo>
                <a:cubicBezTo>
                  <a:pt x="13332" y="21600"/>
                  <a:pt x="13745" y="21600"/>
                  <a:pt x="14159" y="21600"/>
                </a:cubicBezTo>
                <a:cubicBezTo>
                  <a:pt x="16743" y="21600"/>
                  <a:pt x="19326" y="21531"/>
                  <a:pt x="21600" y="21256"/>
                </a:cubicBezTo>
                <a:cubicBezTo>
                  <a:pt x="9095" y="6948"/>
                  <a:pt x="4444" y="1445"/>
                  <a:pt x="5271" y="0"/>
                </a:cubicBezTo>
                <a:lnTo>
                  <a:pt x="0" y="7085"/>
                </a:lnTo>
                <a:close/>
              </a:path>
            </a:pathLst>
          </a:cu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6" name="Shape 3359"/>
          <p:cNvSpPr/>
          <p:nvPr/>
        </p:nvSpPr>
        <p:spPr>
          <a:xfrm>
            <a:off x="1625654" y="3763663"/>
            <a:ext cx="1464475" cy="1976759"/>
          </a:xfrm>
          <a:custGeom>
            <a:avLst/>
            <a:gdLst/>
            <a:ahLst/>
            <a:cxnLst>
              <a:cxn ang="0">
                <a:pos x="wd2" y="hd2"/>
              </a:cxn>
              <a:cxn ang="5400000">
                <a:pos x="wd2" y="hd2"/>
              </a:cxn>
              <a:cxn ang="10800000">
                <a:pos x="wd2" y="hd2"/>
              </a:cxn>
              <a:cxn ang="16200000">
                <a:pos x="wd2" y="hd2"/>
              </a:cxn>
            </a:cxnLst>
            <a:rect l="0" t="0" r="r" b="b"/>
            <a:pathLst>
              <a:path w="21600" h="21600" extrusionOk="0">
                <a:moveTo>
                  <a:pt x="0" y="9310"/>
                </a:moveTo>
                <a:cubicBezTo>
                  <a:pt x="2763" y="13221"/>
                  <a:pt x="6405" y="16293"/>
                  <a:pt x="9795" y="20669"/>
                </a:cubicBezTo>
                <a:cubicBezTo>
                  <a:pt x="13312" y="21228"/>
                  <a:pt x="17330" y="21600"/>
                  <a:pt x="21600" y="21600"/>
                </a:cubicBezTo>
                <a:cubicBezTo>
                  <a:pt x="8540" y="5028"/>
                  <a:pt x="5400" y="1210"/>
                  <a:pt x="6153" y="0"/>
                </a:cubicBezTo>
                <a:lnTo>
                  <a:pt x="0" y="931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7" name="Shape 3360"/>
          <p:cNvSpPr/>
          <p:nvPr/>
        </p:nvSpPr>
        <p:spPr>
          <a:xfrm>
            <a:off x="1318693" y="4472716"/>
            <a:ext cx="977511" cy="1181759"/>
          </a:xfrm>
          <a:custGeom>
            <a:avLst/>
            <a:gdLst/>
            <a:ahLst/>
            <a:cxnLst>
              <a:cxn ang="0">
                <a:pos x="wd2" y="hd2"/>
              </a:cxn>
              <a:cxn ang="5400000">
                <a:pos x="wd2" y="hd2"/>
              </a:cxn>
              <a:cxn ang="10800000">
                <a:pos x="wd2" y="hd2"/>
              </a:cxn>
              <a:cxn ang="16200000">
                <a:pos x="wd2" y="hd2"/>
              </a:cxn>
            </a:cxnLst>
            <a:rect l="0" t="0" r="r" b="b"/>
            <a:pathLst>
              <a:path w="21600" h="21600" extrusionOk="0">
                <a:moveTo>
                  <a:pt x="0" y="12276"/>
                </a:moveTo>
                <a:cubicBezTo>
                  <a:pt x="0" y="12432"/>
                  <a:pt x="0" y="12432"/>
                  <a:pt x="0" y="12587"/>
                </a:cubicBezTo>
                <a:lnTo>
                  <a:pt x="0" y="12587"/>
                </a:lnTo>
                <a:lnTo>
                  <a:pt x="0" y="12587"/>
                </a:lnTo>
                <a:cubicBezTo>
                  <a:pt x="376" y="15695"/>
                  <a:pt x="9016" y="19424"/>
                  <a:pt x="21600" y="21600"/>
                </a:cubicBezTo>
                <a:cubicBezTo>
                  <a:pt x="9016" y="5594"/>
                  <a:pt x="6762" y="1088"/>
                  <a:pt x="7325" y="0"/>
                </a:cubicBezTo>
                <a:lnTo>
                  <a:pt x="0" y="12276"/>
                </a:ln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8" name="Shape 3361"/>
          <p:cNvSpPr/>
          <p:nvPr/>
        </p:nvSpPr>
        <p:spPr>
          <a:xfrm>
            <a:off x="2849065" y="2341972"/>
            <a:ext cx="1590956" cy="3212232"/>
          </a:xfrm>
          <a:custGeom>
            <a:avLst/>
            <a:gdLst/>
            <a:ahLst/>
            <a:cxnLst>
              <a:cxn ang="0">
                <a:pos x="wd2" y="hd2"/>
              </a:cxn>
              <a:cxn ang="5400000">
                <a:pos x="wd2" y="hd2"/>
              </a:cxn>
              <a:cxn ang="10800000">
                <a:pos x="wd2" y="hd2"/>
              </a:cxn>
              <a:cxn ang="16200000">
                <a:pos x="wd2" y="hd2"/>
              </a:cxn>
            </a:cxnLst>
            <a:rect l="0" t="0" r="r" b="b"/>
            <a:pathLst>
              <a:path w="20729" h="21600" extrusionOk="0">
                <a:moveTo>
                  <a:pt x="126" y="115"/>
                </a:moveTo>
                <a:cubicBezTo>
                  <a:pt x="-871" y="1203"/>
                  <a:pt x="3892" y="5672"/>
                  <a:pt x="20618" y="21600"/>
                </a:cubicBezTo>
                <a:cubicBezTo>
                  <a:pt x="20729" y="21600"/>
                  <a:pt x="20729" y="21600"/>
                  <a:pt x="20729" y="21600"/>
                </a:cubicBezTo>
                <a:cubicBezTo>
                  <a:pt x="3892" y="5615"/>
                  <a:pt x="-871" y="1146"/>
                  <a:pt x="237" y="0"/>
                </a:cubicBezTo>
                <a:lnTo>
                  <a:pt x="126" y="115"/>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89" name="Shape 3362"/>
          <p:cNvSpPr/>
          <p:nvPr/>
        </p:nvSpPr>
        <p:spPr>
          <a:xfrm>
            <a:off x="2436415" y="3065352"/>
            <a:ext cx="1359095" cy="2639257"/>
          </a:xfrm>
          <a:custGeom>
            <a:avLst/>
            <a:gdLst/>
            <a:ahLst/>
            <a:cxnLst>
              <a:cxn ang="0">
                <a:pos x="wd2" y="hd2"/>
              </a:cxn>
              <a:cxn ang="5400000">
                <a:pos x="wd2" y="hd2"/>
              </a:cxn>
              <a:cxn ang="10800000">
                <a:pos x="wd2" y="hd2"/>
              </a:cxn>
              <a:cxn ang="16200000">
                <a:pos x="wd2" y="hd2"/>
              </a:cxn>
            </a:cxnLst>
            <a:rect l="0" t="0" r="r" b="b"/>
            <a:pathLst>
              <a:path w="20756" h="21600" extrusionOk="0">
                <a:moveTo>
                  <a:pt x="67" y="70"/>
                </a:moveTo>
                <a:cubicBezTo>
                  <a:pt x="-714" y="1742"/>
                  <a:pt x="5272" y="7316"/>
                  <a:pt x="20756" y="21600"/>
                </a:cubicBezTo>
                <a:cubicBezTo>
                  <a:pt x="20756" y="21530"/>
                  <a:pt x="20756" y="21530"/>
                  <a:pt x="20756" y="21530"/>
                </a:cubicBezTo>
                <a:cubicBezTo>
                  <a:pt x="5011" y="7037"/>
                  <a:pt x="-844" y="1463"/>
                  <a:pt x="197" y="0"/>
                </a:cubicBezTo>
                <a:lnTo>
                  <a:pt x="67" y="70"/>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90" name="Shape 3363"/>
          <p:cNvSpPr/>
          <p:nvPr/>
        </p:nvSpPr>
        <p:spPr>
          <a:xfrm>
            <a:off x="2034911" y="3763663"/>
            <a:ext cx="1055218" cy="1976759"/>
          </a:xfrm>
          <a:custGeom>
            <a:avLst/>
            <a:gdLst/>
            <a:ahLst/>
            <a:cxnLst>
              <a:cxn ang="0">
                <a:pos x="wd2" y="hd2"/>
              </a:cxn>
              <a:cxn ang="5400000">
                <a:pos x="wd2" y="hd2"/>
              </a:cxn>
              <a:cxn ang="10800000">
                <a:pos x="wd2" y="hd2"/>
              </a:cxn>
              <a:cxn ang="16200000">
                <a:pos x="wd2" y="hd2"/>
              </a:cxn>
            </a:cxnLst>
            <a:rect l="0" t="0" r="r" b="b"/>
            <a:pathLst>
              <a:path w="20735" h="21600" extrusionOk="0">
                <a:moveTo>
                  <a:pt x="140" y="93"/>
                </a:moveTo>
                <a:cubicBezTo>
                  <a:pt x="-865" y="1303"/>
                  <a:pt x="3321" y="5121"/>
                  <a:pt x="20568" y="21600"/>
                </a:cubicBezTo>
                <a:cubicBezTo>
                  <a:pt x="20735" y="21600"/>
                  <a:pt x="20735" y="21600"/>
                  <a:pt x="20735" y="21600"/>
                </a:cubicBezTo>
                <a:cubicBezTo>
                  <a:pt x="3321" y="5028"/>
                  <a:pt x="-865" y="1210"/>
                  <a:pt x="140" y="0"/>
                </a:cubicBezTo>
                <a:lnTo>
                  <a:pt x="140" y="93"/>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91" name="Shape 3364"/>
          <p:cNvSpPr/>
          <p:nvPr/>
        </p:nvSpPr>
        <p:spPr>
          <a:xfrm>
            <a:off x="1644452" y="4472716"/>
            <a:ext cx="647687" cy="1181759"/>
          </a:xfrm>
          <a:custGeom>
            <a:avLst/>
            <a:gdLst/>
            <a:ahLst/>
            <a:cxnLst>
              <a:cxn ang="0">
                <a:pos x="wd2" y="hd2"/>
              </a:cxn>
              <a:cxn ang="5400000">
                <a:pos x="wd2" y="hd2"/>
              </a:cxn>
              <a:cxn ang="10800000">
                <a:pos x="wd2" y="hd2"/>
              </a:cxn>
              <a:cxn ang="16200000">
                <a:pos x="wd2" y="hd2"/>
              </a:cxn>
            </a:cxnLst>
            <a:rect l="0" t="0" r="r" b="b"/>
            <a:pathLst>
              <a:path w="20894" h="21600" extrusionOk="0">
                <a:moveTo>
                  <a:pt x="114" y="155"/>
                </a:moveTo>
                <a:cubicBezTo>
                  <a:pt x="-706" y="1243"/>
                  <a:pt x="2575" y="5750"/>
                  <a:pt x="20621" y="21600"/>
                </a:cubicBezTo>
                <a:cubicBezTo>
                  <a:pt x="20894" y="21600"/>
                  <a:pt x="20894" y="21600"/>
                  <a:pt x="20894" y="21600"/>
                </a:cubicBezTo>
                <a:cubicBezTo>
                  <a:pt x="2575" y="5594"/>
                  <a:pt x="-706" y="1088"/>
                  <a:pt x="114" y="0"/>
                </a:cubicBezTo>
                <a:lnTo>
                  <a:pt x="114" y="155"/>
                </a:lnTo>
                <a:close/>
              </a:path>
            </a:pathLst>
          </a:custGeom>
          <a:solidFill>
            <a:srgbClr val="FFFFFF">
              <a:alpha val="50000"/>
            </a:srgbClr>
          </a:solidFill>
          <a:ln>
            <a:round/>
          </a:ln>
        </p:spPr>
        <p:txBody>
          <a:bodyPr lIns="0" tIns="0" rIns="0" bIns="0"/>
          <a:lstStyle/>
          <a:p>
            <a:pPr defTabSz="457200">
              <a:defRPr sz="1200">
                <a:uFillTx/>
                <a:latin typeface="Helvetica"/>
                <a:ea typeface="Helvetica"/>
                <a:cs typeface="Helvetica"/>
                <a:sym typeface="Helvetica"/>
              </a:defRPr>
            </a:pPr>
            <a:endParaRPr sz="1200">
              <a:latin typeface="+mn-ea"/>
              <a:cs typeface="+mn-ea"/>
            </a:endParaRPr>
          </a:p>
        </p:txBody>
      </p:sp>
      <p:sp>
        <p:nvSpPr>
          <p:cNvPr id="92" name="Shape 3365"/>
          <p:cNvSpPr/>
          <p:nvPr/>
        </p:nvSpPr>
        <p:spPr>
          <a:xfrm rot="3600000">
            <a:off x="1535874" y="4993665"/>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05</a:t>
            </a:r>
          </a:p>
        </p:txBody>
      </p:sp>
      <p:sp>
        <p:nvSpPr>
          <p:cNvPr id="93" name="Shape 3366"/>
          <p:cNvSpPr/>
          <p:nvPr/>
        </p:nvSpPr>
        <p:spPr>
          <a:xfrm rot="3600000">
            <a:off x="2123285" y="4724286"/>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04</a:t>
            </a:r>
          </a:p>
        </p:txBody>
      </p:sp>
      <p:sp>
        <p:nvSpPr>
          <p:cNvPr id="94" name="Shape 3367"/>
          <p:cNvSpPr/>
          <p:nvPr/>
        </p:nvSpPr>
        <p:spPr>
          <a:xfrm rot="3600000">
            <a:off x="2685660" y="4387825"/>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03</a:t>
            </a:r>
          </a:p>
        </p:txBody>
      </p:sp>
      <p:sp>
        <p:nvSpPr>
          <p:cNvPr id="95" name="Shape 3368"/>
          <p:cNvSpPr/>
          <p:nvPr/>
        </p:nvSpPr>
        <p:spPr>
          <a:xfrm rot="3600000">
            <a:off x="3255909" y="4061067"/>
            <a:ext cx="543418"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solidFill>
                  <a:schemeClr val="bg1"/>
                </a:solidFill>
                <a:latin typeface="+mn-ea"/>
                <a:cs typeface="+mn-ea"/>
              </a:rPr>
              <a:t>等级</a:t>
            </a:r>
            <a:r>
              <a:rPr lang="en-US" sz="1050" dirty="0">
                <a:solidFill>
                  <a:schemeClr val="bg1"/>
                </a:solidFill>
                <a:latin typeface="+mn-ea"/>
                <a:cs typeface="+mn-ea"/>
              </a:rPr>
              <a:t> 02</a:t>
            </a:r>
          </a:p>
        </p:txBody>
      </p:sp>
      <p:sp>
        <p:nvSpPr>
          <p:cNvPr id="96" name="Shape 3369"/>
          <p:cNvSpPr/>
          <p:nvPr/>
        </p:nvSpPr>
        <p:spPr>
          <a:xfrm rot="3840000">
            <a:off x="3816557" y="3758256"/>
            <a:ext cx="553037" cy="238496"/>
          </a:xfrm>
          <a:prstGeom prst="rect">
            <a:avLst/>
          </a:prstGeom>
          <a:ln w="12700">
            <a:round/>
          </a:ln>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zh-CN" altLang="en-US" sz="1050" dirty="0">
                <a:latin typeface="+mn-ea"/>
                <a:cs typeface="+mn-ea"/>
              </a:rPr>
              <a:t>等级</a:t>
            </a:r>
            <a:r>
              <a:rPr lang="en-US" sz="1050" dirty="0">
                <a:latin typeface="+mn-ea"/>
                <a:cs typeface="+mn-ea"/>
              </a:rPr>
              <a:t> 01</a:t>
            </a:r>
            <a:endParaRPr sz="1050" dirty="0">
              <a:latin typeface="+mn-ea"/>
              <a:cs typeface="+mn-ea"/>
            </a:endParaRPr>
          </a:p>
        </p:txBody>
      </p:sp>
      <p:sp>
        <p:nvSpPr>
          <p:cNvPr id="98" name="Text Placeholder 32"/>
          <p:cNvSpPr txBox="1"/>
          <p:nvPr/>
        </p:nvSpPr>
        <p:spPr>
          <a:xfrm>
            <a:off x="8183720" y="1889733"/>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99" name="Text Placeholder 33"/>
          <p:cNvSpPr txBox="1"/>
          <p:nvPr/>
        </p:nvSpPr>
        <p:spPr>
          <a:xfrm>
            <a:off x="8183721" y="1684133"/>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0" name="Text Placeholder 32"/>
          <p:cNvSpPr txBox="1"/>
          <p:nvPr/>
        </p:nvSpPr>
        <p:spPr>
          <a:xfrm>
            <a:off x="8183720" y="2704594"/>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1" name="Text Placeholder 33"/>
          <p:cNvSpPr txBox="1"/>
          <p:nvPr/>
        </p:nvSpPr>
        <p:spPr>
          <a:xfrm>
            <a:off x="8183721" y="2498994"/>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2" name="Text Placeholder 32"/>
          <p:cNvSpPr txBox="1"/>
          <p:nvPr/>
        </p:nvSpPr>
        <p:spPr>
          <a:xfrm>
            <a:off x="8183720" y="3513658"/>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3" name="Text Placeholder 33"/>
          <p:cNvSpPr txBox="1"/>
          <p:nvPr/>
        </p:nvSpPr>
        <p:spPr>
          <a:xfrm>
            <a:off x="8183721" y="3308058"/>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4" name="Text Placeholder 32"/>
          <p:cNvSpPr txBox="1"/>
          <p:nvPr/>
        </p:nvSpPr>
        <p:spPr>
          <a:xfrm>
            <a:off x="8183720" y="4331247"/>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5" name="Text Placeholder 33"/>
          <p:cNvSpPr txBox="1"/>
          <p:nvPr/>
        </p:nvSpPr>
        <p:spPr>
          <a:xfrm>
            <a:off x="8183721" y="4125647"/>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06" name="Text Placeholder 32"/>
          <p:cNvSpPr txBox="1"/>
          <p:nvPr/>
        </p:nvSpPr>
        <p:spPr>
          <a:xfrm>
            <a:off x="8183720" y="5099074"/>
            <a:ext cx="238086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107" name="Text Placeholder 33"/>
          <p:cNvSpPr txBox="1"/>
          <p:nvPr/>
        </p:nvSpPr>
        <p:spPr>
          <a:xfrm>
            <a:off x="8183721" y="4893474"/>
            <a:ext cx="238086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产品发布 </a:t>
            </a:r>
            <a:endParaRPr lang="en-AU" sz="1200" dirty="0">
              <a:solidFill>
                <a:schemeClr val="accent5"/>
              </a:solidFill>
              <a:latin typeface="+mn-ea"/>
              <a:cs typeface="+mn-ea"/>
            </a:endParaRPr>
          </a:p>
        </p:txBody>
      </p:sp>
      <p:sp>
        <p:nvSpPr>
          <p:cNvPr id="114" name="Oval 113"/>
          <p:cNvSpPr/>
          <p:nvPr/>
        </p:nvSpPr>
        <p:spPr>
          <a:xfrm flipH="1">
            <a:off x="7424622" y="1684133"/>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mn-ea"/>
              <a:cs typeface="+mn-ea"/>
            </a:endParaRPr>
          </a:p>
        </p:txBody>
      </p:sp>
      <p:sp>
        <p:nvSpPr>
          <p:cNvPr id="115" name="Oval 114"/>
          <p:cNvSpPr/>
          <p:nvPr/>
        </p:nvSpPr>
        <p:spPr>
          <a:xfrm flipH="1">
            <a:off x="7424622" y="2498994"/>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116" name="Oval 115"/>
          <p:cNvSpPr/>
          <p:nvPr/>
        </p:nvSpPr>
        <p:spPr>
          <a:xfrm flipH="1">
            <a:off x="7424622" y="3308058"/>
            <a:ext cx="585711" cy="585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117" name="Oval 116"/>
          <p:cNvSpPr/>
          <p:nvPr/>
        </p:nvSpPr>
        <p:spPr>
          <a:xfrm flipH="1">
            <a:off x="7424622" y="4122919"/>
            <a:ext cx="585711"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118" name="Oval 117"/>
          <p:cNvSpPr/>
          <p:nvPr/>
        </p:nvSpPr>
        <p:spPr>
          <a:xfrm flipH="1">
            <a:off x="7424622" y="4917487"/>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grpSp>
        <p:nvGrpSpPr>
          <p:cNvPr id="50" name="组合 49"/>
          <p:cNvGrpSpPr/>
          <p:nvPr/>
        </p:nvGrpSpPr>
        <p:grpSpPr>
          <a:xfrm>
            <a:off x="5555001" y="4585301"/>
            <a:ext cx="453916" cy="453972"/>
            <a:chOff x="11121822" y="1145785"/>
            <a:chExt cx="307214" cy="307212"/>
          </a:xfrm>
          <a:solidFill>
            <a:schemeClr val="accent1"/>
          </a:solidFill>
        </p:grpSpPr>
        <p:sp>
          <p:nvSpPr>
            <p:cNvPr id="51"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52"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53" name="Freeform 142"/>
          <p:cNvSpPr/>
          <p:nvPr/>
        </p:nvSpPr>
        <p:spPr bwMode="auto">
          <a:xfrm>
            <a:off x="6320055" y="3893845"/>
            <a:ext cx="431879" cy="352601"/>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2"/>
          </a:solidFill>
          <a:ln>
            <a:noFill/>
          </a:ln>
        </p:spPr>
        <p:txBody>
          <a:bodyPr vert="horz" wrap="square" lIns="91440" tIns="45720" rIns="91440" bIns="45720" numCol="1" anchor="t" anchorCtr="0" compatLnSpc="1"/>
          <a:lstStyle/>
          <a:p>
            <a:endParaRPr lang="en-US">
              <a:latin typeface="+mn-ea"/>
              <a:cs typeface="+mn-ea"/>
            </a:endParaRPr>
          </a:p>
        </p:txBody>
      </p:sp>
      <p:sp>
        <p:nvSpPr>
          <p:cNvPr id="54" name="Freeform 149"/>
          <p:cNvSpPr/>
          <p:nvPr/>
        </p:nvSpPr>
        <p:spPr bwMode="auto">
          <a:xfrm>
            <a:off x="5762780" y="2451402"/>
            <a:ext cx="453914" cy="445158"/>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grpSp>
        <p:nvGrpSpPr>
          <p:cNvPr id="55" name="组合 54"/>
          <p:cNvGrpSpPr/>
          <p:nvPr/>
        </p:nvGrpSpPr>
        <p:grpSpPr>
          <a:xfrm>
            <a:off x="4900391" y="3219337"/>
            <a:ext cx="460525" cy="286488"/>
            <a:chOff x="8292784" y="1202455"/>
            <a:chExt cx="311687" cy="193872"/>
          </a:xfrm>
          <a:solidFill>
            <a:schemeClr val="accent3"/>
          </a:solidFill>
        </p:grpSpPr>
        <p:sp>
          <p:nvSpPr>
            <p:cNvPr id="56"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sp>
          <p:nvSpPr>
            <p:cNvPr id="5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grpSp>
      <p:sp>
        <p:nvSpPr>
          <p:cNvPr id="58" name="Freeform 116"/>
          <p:cNvSpPr>
            <a:spLocks noEditPoints="1"/>
          </p:cNvSpPr>
          <p:nvPr/>
        </p:nvSpPr>
        <p:spPr bwMode="auto">
          <a:xfrm>
            <a:off x="4277044" y="1840197"/>
            <a:ext cx="486967" cy="429732"/>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grpSp>
        <p:nvGrpSpPr>
          <p:cNvPr id="59" name="组合 58"/>
          <p:cNvGrpSpPr/>
          <p:nvPr/>
        </p:nvGrpSpPr>
        <p:grpSpPr>
          <a:xfrm>
            <a:off x="7573639" y="5039273"/>
            <a:ext cx="298957" cy="298994"/>
            <a:chOff x="11121822" y="1145785"/>
            <a:chExt cx="307214" cy="307212"/>
          </a:xfrm>
          <a:solidFill>
            <a:schemeClr val="bg1"/>
          </a:solidFill>
        </p:grpSpPr>
        <p:sp>
          <p:nvSpPr>
            <p:cNvPr id="60"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1"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62" name="Freeform 142"/>
          <p:cNvSpPr/>
          <p:nvPr/>
        </p:nvSpPr>
        <p:spPr bwMode="auto">
          <a:xfrm>
            <a:off x="7572551" y="4300567"/>
            <a:ext cx="284443" cy="232229"/>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63" name="组合 62"/>
          <p:cNvGrpSpPr/>
          <p:nvPr/>
        </p:nvGrpSpPr>
        <p:grpSpPr>
          <a:xfrm>
            <a:off x="7570147" y="3505825"/>
            <a:ext cx="303310" cy="188686"/>
            <a:chOff x="8292784" y="1202455"/>
            <a:chExt cx="311687" cy="193872"/>
          </a:xfrm>
          <a:solidFill>
            <a:schemeClr val="bg1"/>
          </a:solidFill>
        </p:grpSpPr>
        <p:sp>
          <p:nvSpPr>
            <p:cNvPr id="64"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sp>
          <p:nvSpPr>
            <p:cNvPr id="65"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grpSp>
      <p:sp>
        <p:nvSpPr>
          <p:cNvPr id="66" name="Freeform 149"/>
          <p:cNvSpPr/>
          <p:nvPr/>
        </p:nvSpPr>
        <p:spPr bwMode="auto">
          <a:xfrm>
            <a:off x="7572551" y="2645294"/>
            <a:ext cx="298956" cy="293189"/>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7" name="Freeform 116"/>
          <p:cNvSpPr>
            <a:spLocks noEditPoints="1"/>
          </p:cNvSpPr>
          <p:nvPr/>
        </p:nvSpPr>
        <p:spPr bwMode="auto">
          <a:xfrm>
            <a:off x="7551871" y="1815909"/>
            <a:ext cx="320725" cy="283029"/>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down)">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down)">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500"/>
                                        <p:tgtEl>
                                          <p:spTgt spid="8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4"/>
                                        </p:tgtEl>
                                        <p:attrNameLst>
                                          <p:attrName>style.visibility</p:attrName>
                                        </p:attrNameLst>
                                      </p:cBhvr>
                                      <p:to>
                                        <p:strVal val="visible"/>
                                      </p:to>
                                    </p:set>
                                    <p:animEffect transition="in" filter="fade">
                                      <p:cBhvr>
                                        <p:cTn id="72" dur="500"/>
                                        <p:tgtEl>
                                          <p:spTgt spid="11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fade">
                                      <p:cBhvr>
                                        <p:cTn id="75" dur="500"/>
                                        <p:tgtEl>
                                          <p:spTgt spid="9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500"/>
                                        <p:tgtEl>
                                          <p:spTgt spid="9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fade">
                                      <p:cBhvr>
                                        <p:cTn id="86" dur="500"/>
                                        <p:tgtEl>
                                          <p:spTgt spid="10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fade">
                                      <p:cBhvr>
                                        <p:cTn id="89" dur="500"/>
                                        <p:tgtEl>
                                          <p:spTgt spid="11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6"/>
                                        </p:tgtEl>
                                        <p:attrNameLst>
                                          <p:attrName>style.visibility</p:attrName>
                                        </p:attrNameLst>
                                      </p:cBhvr>
                                      <p:to>
                                        <p:strVal val="visible"/>
                                      </p:to>
                                    </p:set>
                                    <p:animEffect transition="in" filter="fade">
                                      <p:cBhvr>
                                        <p:cTn id="94" dur="500"/>
                                        <p:tgtEl>
                                          <p:spTgt spid="11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fade">
                                      <p:cBhvr>
                                        <p:cTn id="100" dur="500"/>
                                        <p:tgtEl>
                                          <p:spTgt spid="10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fade">
                                      <p:cBhvr>
                                        <p:cTn id="105" dur="500"/>
                                        <p:tgtEl>
                                          <p:spTgt spid="11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5"/>
                                        </p:tgtEl>
                                        <p:attrNameLst>
                                          <p:attrName>style.visibility</p:attrName>
                                        </p:attrNameLst>
                                      </p:cBhvr>
                                      <p:to>
                                        <p:strVal val="visible"/>
                                      </p:to>
                                    </p:set>
                                    <p:animEffect transition="in" filter="fade">
                                      <p:cBhvr>
                                        <p:cTn id="108" dur="500"/>
                                        <p:tgtEl>
                                          <p:spTgt spid="10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animEffect transition="in" filter="fade">
                                      <p:cBhvr>
                                        <p:cTn id="111" dur="500"/>
                                        <p:tgtEl>
                                          <p:spTgt spid="10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18"/>
                                        </p:tgtEl>
                                        <p:attrNameLst>
                                          <p:attrName>style.visibility</p:attrName>
                                        </p:attrNameLst>
                                      </p:cBhvr>
                                      <p:to>
                                        <p:strVal val="visible"/>
                                      </p:to>
                                    </p:set>
                                    <p:animEffect transition="in" filter="fade">
                                      <p:cBhvr>
                                        <p:cTn id="116" dur="500"/>
                                        <p:tgtEl>
                                          <p:spTgt spid="11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07"/>
                                        </p:tgtEl>
                                        <p:attrNameLst>
                                          <p:attrName>style.visibility</p:attrName>
                                        </p:attrNameLst>
                                      </p:cBhvr>
                                      <p:to>
                                        <p:strVal val="visible"/>
                                      </p:to>
                                    </p:set>
                                    <p:animEffect transition="in" filter="fade">
                                      <p:cBhvr>
                                        <p:cTn id="119" dur="500"/>
                                        <p:tgtEl>
                                          <p:spTgt spid="10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fade">
                                      <p:cBhvr>
                                        <p:cTn id="12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9" grpId="0" animBg="1"/>
      <p:bldP spid="70" grpId="0" animBg="1"/>
      <p:bldP spid="71" grpId="0" animBg="1"/>
      <p:bldP spid="72"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98" grpId="0"/>
      <p:bldP spid="99" grpId="0"/>
      <p:bldP spid="100" grpId="0"/>
      <p:bldP spid="101" grpId="0"/>
      <p:bldP spid="102" grpId="0"/>
      <p:bldP spid="103" grpId="0"/>
      <p:bldP spid="104" grpId="0"/>
      <p:bldP spid="105" grpId="0"/>
      <p:bldP spid="106" grpId="0"/>
      <p:bldP spid="107" grpId="0"/>
      <p:bldP spid="114" grpId="0" animBg="1"/>
      <p:bldP spid="115" grpId="0" animBg="1"/>
      <p:bldP spid="116" grpId="0" animBg="1"/>
      <p:bldP spid="117"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3381524" y="2895457"/>
            <a:ext cx="1455797" cy="748988"/>
          </a:xfrm>
          <a:prstGeom prst="rect">
            <a:avLst/>
          </a:prstGeom>
          <a:noFill/>
        </p:spPr>
        <p:txBody>
          <a:bodyPr wrap="square" lIns="0" rIns="0" rtlCol="0">
            <a:spAutoFit/>
          </a:bodyPr>
          <a:lstStyle/>
          <a:p>
            <a:pPr algn="dist"/>
            <a:r>
              <a:rPr lang="zh-CN" altLang="en-US" sz="4265" dirty="0">
                <a:ln w="6350">
                  <a:noFill/>
                </a:ln>
                <a:solidFill>
                  <a:schemeClr val="bg1"/>
                </a:solidFill>
                <a:latin typeface="微软雅黑 Light" panose="020B0502040204020203" pitchFamily="34" charset="-122"/>
                <a:ea typeface="微软雅黑 Light" panose="020B0502040204020203" pitchFamily="34" charset="-122"/>
              </a:rPr>
              <a:t>目录</a:t>
            </a:r>
          </a:p>
        </p:txBody>
      </p:sp>
      <p:sp>
        <p:nvSpPr>
          <p:cNvPr id="5" name="TextBox 12"/>
          <p:cNvSpPr txBox="1"/>
          <p:nvPr/>
        </p:nvSpPr>
        <p:spPr>
          <a:xfrm>
            <a:off x="3381524" y="3595779"/>
            <a:ext cx="1455797" cy="338554"/>
          </a:xfrm>
          <a:prstGeom prst="rect">
            <a:avLst/>
          </a:prstGeom>
          <a:noFill/>
        </p:spPr>
        <p:txBody>
          <a:bodyPr wrap="square" lIns="0" rIns="0" rtlCol="0">
            <a:spAutoFit/>
          </a:bodyPr>
          <a:lstStyle/>
          <a:p>
            <a:pPr algn="dist"/>
            <a:r>
              <a:rPr lang="en-US" altLang="zh-CN" sz="1600" dirty="0">
                <a:ln w="6350">
                  <a:noFill/>
                </a:ln>
                <a:solidFill>
                  <a:schemeClr val="bg1"/>
                </a:solidFill>
                <a:latin typeface="微软雅黑 Light" panose="020B0502040204020203" pitchFamily="34" charset="-122"/>
                <a:ea typeface="微软雅黑 Light" panose="020B0502040204020203" pitchFamily="34" charset="-122"/>
              </a:rPr>
              <a:t>CONTENTS</a:t>
            </a:r>
            <a:endParaRPr lang="zh-CN" altLang="en-US" sz="1600" dirty="0">
              <a:ln w="6350">
                <a:noFill/>
              </a:ln>
              <a:solidFill>
                <a:schemeClr val="bg1"/>
              </a:solidFill>
              <a:latin typeface="微软雅黑 Light" panose="020B0502040204020203" pitchFamily="34" charset="-122"/>
              <a:ea typeface="微软雅黑 Light" panose="020B0502040204020203" pitchFamily="34" charset="-122"/>
            </a:endParaRPr>
          </a:p>
        </p:txBody>
      </p:sp>
      <p:grpSp>
        <p:nvGrpSpPr>
          <p:cNvPr id="30" name="组合 29">
            <a:extLst>
              <a:ext uri="{FF2B5EF4-FFF2-40B4-BE49-F238E27FC236}">
                <a16:creationId xmlns:a16="http://schemas.microsoft.com/office/drawing/2014/main" id="{C40A64B1-20C6-436A-BFB2-9A25BA812D20}"/>
              </a:ext>
            </a:extLst>
          </p:cNvPr>
          <p:cNvGrpSpPr/>
          <p:nvPr/>
        </p:nvGrpSpPr>
        <p:grpSpPr>
          <a:xfrm>
            <a:off x="5765917" y="1856749"/>
            <a:ext cx="3678931" cy="666786"/>
            <a:chOff x="5765917" y="885627"/>
            <a:chExt cx="3678931" cy="666786"/>
          </a:xfrm>
        </p:grpSpPr>
        <p:grpSp>
          <p:nvGrpSpPr>
            <p:cNvPr id="3" name="组合 2">
              <a:extLst>
                <a:ext uri="{FF2B5EF4-FFF2-40B4-BE49-F238E27FC236}">
                  <a16:creationId xmlns:a16="http://schemas.microsoft.com/office/drawing/2014/main" id="{BA153F66-4D3B-43AD-9621-CC73202A71D7}"/>
                </a:ext>
              </a:extLst>
            </p:cNvPr>
            <p:cNvGrpSpPr/>
            <p:nvPr/>
          </p:nvGrpSpPr>
          <p:grpSpPr>
            <a:xfrm>
              <a:off x="5765917" y="885627"/>
              <a:ext cx="3678931" cy="666786"/>
              <a:chOff x="5765917" y="885627"/>
              <a:chExt cx="3678931" cy="666786"/>
            </a:xfrm>
          </p:grpSpPr>
          <p:sp>
            <p:nvSpPr>
              <p:cNvPr id="2" name="TextBox 16"/>
              <p:cNvSpPr txBox="1"/>
              <p:nvPr/>
            </p:nvSpPr>
            <p:spPr>
              <a:xfrm>
                <a:off x="5765917" y="885627"/>
                <a:ext cx="635110" cy="666786"/>
              </a:xfrm>
              <a:prstGeom prst="rect">
                <a:avLst/>
              </a:prstGeom>
              <a:noFill/>
            </p:spPr>
            <p:txBody>
              <a:bodyPr wrap="none" rtlCol="0">
                <a:spAutoFit/>
              </a:bodyPr>
              <a:lstStyle/>
              <a:p>
                <a:r>
                  <a:rPr lang="en-US" altLang="zh-CN" sz="3735" dirty="0">
                    <a:solidFill>
                      <a:schemeClr val="bg1"/>
                    </a:solidFill>
                    <a:latin typeface="微软雅黑 Light" panose="020B0502040204020203" pitchFamily="34" charset="-122"/>
                    <a:ea typeface="微软雅黑 Light" panose="020B0502040204020203" pitchFamily="34" charset="-122"/>
                  </a:rPr>
                  <a:t>01</a:t>
                </a:r>
                <a:endParaRPr lang="zh-CN" altLang="en-US" sz="3735" dirty="0">
                  <a:solidFill>
                    <a:schemeClr val="bg1"/>
                  </a:solidFill>
                  <a:latin typeface="微软雅黑 Light" panose="020B0502040204020203" pitchFamily="34" charset="-122"/>
                  <a:ea typeface="微软雅黑 Light" panose="020B0502040204020203" pitchFamily="34" charset="-122"/>
                </a:endParaRPr>
              </a:p>
            </p:txBody>
          </p:sp>
          <p:sp>
            <p:nvSpPr>
              <p:cNvPr id="6" name="TextBox 17"/>
              <p:cNvSpPr txBox="1"/>
              <p:nvPr/>
            </p:nvSpPr>
            <p:spPr>
              <a:xfrm>
                <a:off x="6879146" y="988220"/>
                <a:ext cx="2565702" cy="461665"/>
              </a:xfrm>
              <a:prstGeom prst="rect">
                <a:avLst/>
              </a:prstGeom>
              <a:noFill/>
            </p:spPr>
            <p:txBody>
              <a:bodyPr wrap="none" rtlCol="0">
                <a:spAutoFit/>
              </a:bodyPr>
              <a:lstStyle/>
              <a:p>
                <a:r>
                  <a:rPr lang="en-US" altLang="zh-CN" sz="2400" dirty="0">
                    <a:solidFill>
                      <a:schemeClr val="bg1"/>
                    </a:solidFill>
                    <a:latin typeface="微软雅黑 Light" panose="020B0502040204020203" pitchFamily="34" charset="-122"/>
                    <a:ea typeface="微软雅黑 Light" panose="020B0502040204020203" pitchFamily="34" charset="-122"/>
                  </a:rPr>
                  <a:t>STAPpp </a:t>
                </a:r>
                <a:r>
                  <a:rPr lang="zh-CN" altLang="en-US" sz="2400" dirty="0">
                    <a:solidFill>
                      <a:schemeClr val="bg1"/>
                    </a:solidFill>
                    <a:latin typeface="微软雅黑 Light" panose="020B0502040204020203" pitchFamily="34" charset="-122"/>
                    <a:ea typeface="微软雅黑 Light" panose="020B0502040204020203" pitchFamily="34" charset="-122"/>
                  </a:rPr>
                  <a:t>程序设计</a:t>
                </a:r>
              </a:p>
            </p:txBody>
          </p:sp>
        </p:grpSp>
        <p:grpSp>
          <p:nvGrpSpPr>
            <p:cNvPr id="7" name="组合 6"/>
            <p:cNvGrpSpPr/>
            <p:nvPr/>
          </p:nvGrpSpPr>
          <p:grpSpPr>
            <a:xfrm>
              <a:off x="6167316" y="958906"/>
              <a:ext cx="409532" cy="551068"/>
              <a:chOff x="4211960" y="594800"/>
              <a:chExt cx="374475" cy="662059"/>
            </a:xfrm>
          </p:grpSpPr>
          <p:sp useBgFill="1">
            <p:nvSpPr>
              <p:cNvPr id="8" name="直角三角形 7"/>
              <p:cNvSpPr/>
              <p:nvPr/>
            </p:nvSpPr>
            <p:spPr>
              <a:xfrm rot="16200000">
                <a:off x="4068168" y="738592"/>
                <a:ext cx="662059" cy="37447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cxnSp>
            <p:nvCxnSpPr>
              <p:cNvPr id="9" name="直接连接符 8"/>
              <p:cNvCxnSpPr>
                <a:stCxn id="8" idx="4"/>
                <a:endCxn id="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31" name="组合 30">
            <a:extLst>
              <a:ext uri="{FF2B5EF4-FFF2-40B4-BE49-F238E27FC236}">
                <a16:creationId xmlns:a16="http://schemas.microsoft.com/office/drawing/2014/main" id="{C405F145-121A-475B-B559-4C8F3F8488AE}"/>
              </a:ext>
            </a:extLst>
          </p:cNvPr>
          <p:cNvGrpSpPr/>
          <p:nvPr/>
        </p:nvGrpSpPr>
        <p:grpSpPr>
          <a:xfrm>
            <a:off x="5765917" y="4223578"/>
            <a:ext cx="3452330" cy="666786"/>
            <a:chOff x="5765918" y="1972747"/>
            <a:chExt cx="3452330" cy="666786"/>
          </a:xfrm>
        </p:grpSpPr>
        <p:sp>
          <p:nvSpPr>
            <p:cNvPr id="10" name="TextBox 21"/>
            <p:cNvSpPr txBox="1"/>
            <p:nvPr/>
          </p:nvSpPr>
          <p:spPr>
            <a:xfrm>
              <a:off x="5765918" y="1972747"/>
              <a:ext cx="716863" cy="666786"/>
            </a:xfrm>
            <a:prstGeom prst="rect">
              <a:avLst/>
            </a:prstGeom>
            <a:noFill/>
          </p:spPr>
          <p:txBody>
            <a:bodyPr wrap="none" rtlCol="0">
              <a:spAutoFit/>
            </a:bodyPr>
            <a:lstStyle/>
            <a:p>
              <a:r>
                <a:rPr lang="en-US" altLang="zh-CN" sz="3735" dirty="0">
                  <a:solidFill>
                    <a:schemeClr val="bg1"/>
                  </a:solidFill>
                  <a:latin typeface="微软雅黑 Light" panose="020B0502040204020203" pitchFamily="34" charset="-122"/>
                  <a:ea typeface="微软雅黑 Light" panose="020B0502040204020203" pitchFamily="34" charset="-122"/>
                </a:rPr>
                <a:t>02</a:t>
              </a:r>
              <a:endParaRPr lang="zh-CN" altLang="en-US" sz="3735" dirty="0">
                <a:solidFill>
                  <a:schemeClr val="bg1"/>
                </a:solidFill>
                <a:latin typeface="微软雅黑 Light" panose="020B0502040204020203" pitchFamily="34" charset="-122"/>
                <a:ea typeface="微软雅黑 Light" panose="020B0502040204020203" pitchFamily="34" charset="-122"/>
              </a:endParaRPr>
            </a:p>
          </p:txBody>
        </p:sp>
        <p:sp>
          <p:nvSpPr>
            <p:cNvPr id="11" name="TextBox 22"/>
            <p:cNvSpPr txBox="1"/>
            <p:nvPr/>
          </p:nvSpPr>
          <p:spPr>
            <a:xfrm>
              <a:off x="6879146" y="2075340"/>
              <a:ext cx="2339102" cy="461665"/>
            </a:xfrm>
            <a:prstGeom prst="rect">
              <a:avLst/>
            </a:prstGeom>
            <a:noFill/>
          </p:spPr>
          <p:txBody>
            <a:bodyPr wrap="none" rtlCol="0">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rPr>
                <a:t>桥梁设计与验证</a:t>
              </a:r>
            </a:p>
          </p:txBody>
        </p:sp>
        <p:grpSp>
          <p:nvGrpSpPr>
            <p:cNvPr id="18" name="组合 17"/>
            <p:cNvGrpSpPr/>
            <p:nvPr/>
          </p:nvGrpSpPr>
          <p:grpSpPr>
            <a:xfrm>
              <a:off x="6167316" y="2046026"/>
              <a:ext cx="409532" cy="551068"/>
              <a:chOff x="4211960" y="594800"/>
              <a:chExt cx="374475" cy="662059"/>
            </a:xfrm>
          </p:grpSpPr>
          <p:sp useBgFill="1">
            <p:nvSpPr>
              <p:cNvPr id="19" name="直角三角形 18"/>
              <p:cNvSpPr/>
              <p:nvPr/>
            </p:nvSpPr>
            <p:spPr>
              <a:xfrm rot="16200000">
                <a:off x="4068168" y="738592"/>
                <a:ext cx="662059" cy="37447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cxnSp>
            <p:nvCxnSpPr>
              <p:cNvPr id="20" name="直接连接符 19"/>
              <p:cNvCxnSpPr>
                <a:stCxn id="19" idx="4"/>
                <a:endCxn id="19"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50" name="Rounded Rectangle 49"/>
          <p:cNvSpPr/>
          <p:nvPr/>
        </p:nvSpPr>
        <p:spPr>
          <a:xfrm flipH="1">
            <a:off x="3440675" y="2360705"/>
            <a:ext cx="1831962" cy="770302"/>
          </a:xfrm>
          <a:prstGeom prst="roundRect">
            <a:avLst>
              <a:gd name="adj" fmla="val 1003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30000"/>
              </a:lnSpc>
            </a:pPr>
            <a:r>
              <a:rPr lang="zh-CN" altLang="en-US" sz="900" dirty="0">
                <a:solidFill>
                  <a:schemeClr val="bg1"/>
                </a:solidFill>
                <a:latin typeface="+mn-ea"/>
                <a:cs typeface="+mn-ea"/>
              </a:rPr>
              <a:t>单击此处添加副标题或详细文本描述</a:t>
            </a:r>
            <a:endParaRPr lang="en-US" sz="900" dirty="0">
              <a:solidFill>
                <a:schemeClr val="bg1"/>
              </a:solidFill>
              <a:latin typeface="+mn-ea"/>
              <a:cs typeface="+mn-ea"/>
            </a:endParaRPr>
          </a:p>
        </p:txBody>
      </p:sp>
      <p:sp>
        <p:nvSpPr>
          <p:cNvPr id="51" name="Rounded Rectangle 50"/>
          <p:cNvSpPr/>
          <p:nvPr/>
        </p:nvSpPr>
        <p:spPr>
          <a:xfrm flipH="1">
            <a:off x="5106970" y="3839882"/>
            <a:ext cx="1831962" cy="770302"/>
          </a:xfrm>
          <a:prstGeom prst="roundRect">
            <a:avLst>
              <a:gd name="adj" fmla="val 100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30000"/>
              </a:lnSpc>
            </a:pPr>
            <a:r>
              <a:rPr lang="zh-CN" altLang="en-US" sz="900" dirty="0">
                <a:solidFill>
                  <a:schemeClr val="bg1"/>
                </a:solidFill>
                <a:latin typeface="+mn-ea"/>
                <a:cs typeface="+mn-ea"/>
              </a:rPr>
              <a:t>单击此处添加副标题或详细文本描述</a:t>
            </a:r>
            <a:endParaRPr lang="en-US" sz="900" dirty="0">
              <a:solidFill>
                <a:schemeClr val="bg1"/>
              </a:solidFill>
              <a:latin typeface="+mn-ea"/>
              <a:cs typeface="+mn-ea"/>
            </a:endParaRPr>
          </a:p>
        </p:txBody>
      </p:sp>
      <p:sp>
        <p:nvSpPr>
          <p:cNvPr id="52" name="Rounded Rectangle 51"/>
          <p:cNvSpPr/>
          <p:nvPr/>
        </p:nvSpPr>
        <p:spPr>
          <a:xfrm flipH="1">
            <a:off x="6821172" y="1885909"/>
            <a:ext cx="1831962" cy="923033"/>
          </a:xfrm>
          <a:prstGeom prst="roundRect">
            <a:avLst>
              <a:gd name="adj" fmla="val 1003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30000"/>
              </a:lnSpc>
            </a:pPr>
            <a:r>
              <a:rPr lang="zh-CN" altLang="en-US" sz="900" dirty="0">
                <a:solidFill>
                  <a:schemeClr val="bg1"/>
                </a:solidFill>
                <a:latin typeface="+mn-ea"/>
                <a:cs typeface="+mn-ea"/>
              </a:rPr>
              <a:t>单击此处添加副标题或详细文本描述</a:t>
            </a:r>
            <a:endParaRPr lang="en-US" sz="900" dirty="0">
              <a:solidFill>
                <a:schemeClr val="bg1"/>
              </a:solidFill>
              <a:latin typeface="+mn-ea"/>
              <a:cs typeface="+mn-ea"/>
            </a:endParaRPr>
          </a:p>
        </p:txBody>
      </p:sp>
      <p:sp>
        <p:nvSpPr>
          <p:cNvPr id="53" name="Rounded Rectangle 52"/>
          <p:cNvSpPr/>
          <p:nvPr/>
        </p:nvSpPr>
        <p:spPr>
          <a:xfrm flipH="1">
            <a:off x="8449551" y="4225033"/>
            <a:ext cx="1831962" cy="770302"/>
          </a:xfrm>
          <a:prstGeom prst="roundRect">
            <a:avLst>
              <a:gd name="adj" fmla="val 100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30000"/>
              </a:lnSpc>
            </a:pPr>
            <a:r>
              <a:rPr lang="zh-CN" altLang="en-US" sz="900" dirty="0">
                <a:solidFill>
                  <a:schemeClr val="bg1"/>
                </a:solidFill>
                <a:latin typeface="+mn-ea"/>
                <a:cs typeface="+mn-ea"/>
              </a:rPr>
              <a:t>单击此处添加副标题或详细文本描述</a:t>
            </a:r>
            <a:endParaRPr lang="en-US" sz="900" dirty="0">
              <a:solidFill>
                <a:schemeClr val="bg1"/>
              </a:solidFill>
              <a:latin typeface="+mn-ea"/>
              <a:cs typeface="+mn-ea"/>
            </a:endParaRPr>
          </a:p>
        </p:txBody>
      </p:sp>
      <p:sp>
        <p:nvSpPr>
          <p:cNvPr id="54" name="Rounded Rectangle 53"/>
          <p:cNvSpPr/>
          <p:nvPr/>
        </p:nvSpPr>
        <p:spPr>
          <a:xfrm flipH="1">
            <a:off x="1766147" y="4062343"/>
            <a:ext cx="1831962" cy="770302"/>
          </a:xfrm>
          <a:prstGeom prst="roundRect">
            <a:avLst>
              <a:gd name="adj" fmla="val 100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lnSpc>
                <a:spcPct val="130000"/>
              </a:lnSpc>
            </a:pPr>
            <a:r>
              <a:rPr lang="zh-CN" altLang="en-US" sz="900" dirty="0">
                <a:solidFill>
                  <a:schemeClr val="bg1"/>
                </a:solidFill>
                <a:latin typeface="+mn-ea"/>
                <a:cs typeface="+mn-ea"/>
              </a:rPr>
              <a:t>单击此处添加副标题或详细文本描述</a:t>
            </a:r>
            <a:endParaRPr lang="en-US" sz="900" dirty="0">
              <a:solidFill>
                <a:schemeClr val="bg1"/>
              </a:solidFill>
              <a:latin typeface="+mn-ea"/>
              <a:cs typeface="+mn-ea"/>
            </a:endParaRPr>
          </a:p>
        </p:txBody>
      </p:sp>
      <p:grpSp>
        <p:nvGrpSpPr>
          <p:cNvPr id="3" name="Group 2"/>
          <p:cNvGrpSpPr/>
          <p:nvPr/>
        </p:nvGrpSpPr>
        <p:grpSpPr>
          <a:xfrm>
            <a:off x="4214164" y="3319565"/>
            <a:ext cx="284985" cy="3628085"/>
            <a:chOff x="4213918" y="3319563"/>
            <a:chExt cx="285022" cy="3628085"/>
          </a:xfrm>
        </p:grpSpPr>
        <p:cxnSp>
          <p:nvCxnSpPr>
            <p:cNvPr id="55" name="Straight Connector 54"/>
            <p:cNvCxnSpPr/>
            <p:nvPr/>
          </p:nvCxnSpPr>
          <p:spPr>
            <a:xfrm flipV="1">
              <a:off x="4356429" y="3462074"/>
              <a:ext cx="0" cy="3485574"/>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213918" y="3319563"/>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latin typeface="+mn-ea"/>
                <a:cs typeface="+mn-ea"/>
              </a:endParaRPr>
            </a:p>
          </p:txBody>
        </p:sp>
      </p:grpSp>
      <p:sp>
        <p:nvSpPr>
          <p:cNvPr id="7" name="Oval 6"/>
          <p:cNvSpPr/>
          <p:nvPr/>
        </p:nvSpPr>
        <p:spPr>
          <a:xfrm>
            <a:off x="8350165" y="1567957"/>
            <a:ext cx="605939" cy="60601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AU" dirty="0">
                <a:solidFill>
                  <a:srgbClr val="FFFFFF"/>
                </a:solidFill>
                <a:latin typeface="+mn-ea"/>
                <a:cs typeface="+mn-ea"/>
              </a:rPr>
              <a:t>1</a:t>
            </a:r>
            <a:endParaRPr lang="en-US" dirty="0">
              <a:latin typeface="+mn-ea"/>
              <a:cs typeface="+mn-ea"/>
            </a:endParaRPr>
          </a:p>
        </p:txBody>
      </p:sp>
      <p:grpSp>
        <p:nvGrpSpPr>
          <p:cNvPr id="10" name="Group 9"/>
          <p:cNvGrpSpPr/>
          <p:nvPr/>
        </p:nvGrpSpPr>
        <p:grpSpPr>
          <a:xfrm>
            <a:off x="7600187" y="3034543"/>
            <a:ext cx="284985" cy="3823459"/>
            <a:chOff x="7600381" y="3034541"/>
            <a:chExt cx="285022" cy="3823459"/>
          </a:xfrm>
        </p:grpSpPr>
        <p:cxnSp>
          <p:nvCxnSpPr>
            <p:cNvPr id="63" name="Straight Connector 62"/>
            <p:cNvCxnSpPr/>
            <p:nvPr/>
          </p:nvCxnSpPr>
          <p:spPr>
            <a:xfrm flipV="1">
              <a:off x="7742892" y="3177052"/>
              <a:ext cx="0" cy="3680948"/>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7600381" y="30345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latin typeface="+mn-ea"/>
                <a:cs typeface="+mn-ea"/>
              </a:endParaRPr>
            </a:p>
          </p:txBody>
        </p:sp>
      </p:grpSp>
      <p:grpSp>
        <p:nvGrpSpPr>
          <p:cNvPr id="5" name="Group 4"/>
          <p:cNvGrpSpPr/>
          <p:nvPr/>
        </p:nvGrpSpPr>
        <p:grpSpPr>
          <a:xfrm>
            <a:off x="5877985" y="4852824"/>
            <a:ext cx="284985" cy="2094824"/>
            <a:chOff x="5877955" y="4852824"/>
            <a:chExt cx="285022" cy="2094824"/>
          </a:xfrm>
        </p:grpSpPr>
        <p:cxnSp>
          <p:nvCxnSpPr>
            <p:cNvPr id="65" name="Straight Connector 64"/>
            <p:cNvCxnSpPr/>
            <p:nvPr/>
          </p:nvCxnSpPr>
          <p:spPr>
            <a:xfrm flipV="1">
              <a:off x="6020466" y="4995335"/>
              <a:ext cx="0" cy="1952313"/>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5877955" y="4852824"/>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latin typeface="+mn-ea"/>
                <a:cs typeface="+mn-ea"/>
              </a:endParaRPr>
            </a:p>
          </p:txBody>
        </p:sp>
      </p:grpSp>
      <p:grpSp>
        <p:nvGrpSpPr>
          <p:cNvPr id="11" name="Group 10"/>
          <p:cNvGrpSpPr/>
          <p:nvPr/>
        </p:nvGrpSpPr>
        <p:grpSpPr>
          <a:xfrm>
            <a:off x="9220223" y="5210843"/>
            <a:ext cx="284985" cy="1736807"/>
            <a:chOff x="9220628" y="5210841"/>
            <a:chExt cx="285022" cy="1736807"/>
          </a:xfrm>
        </p:grpSpPr>
        <p:cxnSp>
          <p:nvCxnSpPr>
            <p:cNvPr id="67" name="Straight Connector 66"/>
            <p:cNvCxnSpPr/>
            <p:nvPr/>
          </p:nvCxnSpPr>
          <p:spPr>
            <a:xfrm flipV="1">
              <a:off x="9363139" y="5353352"/>
              <a:ext cx="0" cy="1594296"/>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9220628" y="52108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latin typeface="+mn-ea"/>
                <a:cs typeface="+mn-ea"/>
              </a:endParaRPr>
            </a:p>
          </p:txBody>
        </p:sp>
      </p:grpSp>
      <p:grpSp>
        <p:nvGrpSpPr>
          <p:cNvPr id="2" name="Group 1"/>
          <p:cNvGrpSpPr/>
          <p:nvPr/>
        </p:nvGrpSpPr>
        <p:grpSpPr>
          <a:xfrm>
            <a:off x="2535746" y="5082931"/>
            <a:ext cx="284985" cy="1775071"/>
            <a:chOff x="2535281" y="5082929"/>
            <a:chExt cx="285022" cy="1775071"/>
          </a:xfrm>
        </p:grpSpPr>
        <p:cxnSp>
          <p:nvCxnSpPr>
            <p:cNvPr id="97" name="Straight Connector 96"/>
            <p:cNvCxnSpPr/>
            <p:nvPr/>
          </p:nvCxnSpPr>
          <p:spPr>
            <a:xfrm flipV="1">
              <a:off x="2677792" y="5225440"/>
              <a:ext cx="0" cy="1632560"/>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535281" y="5082929"/>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heel(1)">
                                      <p:cBhvr>
                                        <p:cTn id="47" dur="10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a:spLocks noChangeArrowheads="1"/>
          </p:cNvSpPr>
          <p:nvPr/>
        </p:nvSpPr>
        <p:spPr bwMode="auto">
          <a:xfrm>
            <a:off x="4591394" y="2496858"/>
            <a:ext cx="4660181" cy="7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FFFF"/>
                </a:solidFill>
                <a:latin typeface="微软雅黑" panose="020B0503020204020204" pitchFamily="34" charset="-122"/>
                <a:ea typeface="微软雅黑" panose="020B0503020204020204" pitchFamily="34" charset="-122"/>
              </a:rPr>
              <a:t>成功项目展示</a:t>
            </a:r>
          </a:p>
        </p:txBody>
      </p:sp>
      <p:sp>
        <p:nvSpPr>
          <p:cNvPr id="3" name="TextBox 12"/>
          <p:cNvSpPr txBox="1">
            <a:spLocks noChangeArrowheads="1"/>
          </p:cNvSpPr>
          <p:nvPr/>
        </p:nvSpPr>
        <p:spPr bwMode="auto">
          <a:xfrm>
            <a:off x="3192405" y="2194862"/>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solidFill>
                  <a:srgbClr val="FFFFFF"/>
                </a:solidFill>
                <a:latin typeface="微软雅黑" panose="020B0503020204020204" pitchFamily="34" charset="-122"/>
                <a:ea typeface="微软雅黑" panose="020B0503020204020204" pitchFamily="34" charset="-122"/>
              </a:rPr>
              <a:t>3</a:t>
            </a:r>
            <a:endParaRPr lang="zh-CN" altLang="en-US" sz="13735" b="1" dirty="0">
              <a:solidFill>
                <a:srgbClr val="FFFFFF"/>
              </a:solidFill>
              <a:latin typeface="微软雅黑" panose="020B0503020204020204" pitchFamily="34" charset="-122"/>
              <a:ea typeface="微软雅黑" panose="020B0503020204020204" pitchFamily="34" charset="-122"/>
            </a:endParaRPr>
          </a:p>
        </p:txBody>
      </p:sp>
      <p:sp>
        <p:nvSpPr>
          <p:cNvPr id="4" name="TextBox 1"/>
          <p:cNvSpPr txBox="1">
            <a:spLocks noChangeArrowheads="1"/>
          </p:cNvSpPr>
          <p:nvPr/>
        </p:nvSpPr>
        <p:spPr bwMode="auto">
          <a:xfrm>
            <a:off x="4587912" y="3309845"/>
            <a:ext cx="6261829" cy="70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FFFFFF"/>
                </a:solidFill>
                <a:latin typeface="微软雅黑" panose="020B0503020204020204" pitchFamily="34" charset="-122"/>
                <a:ea typeface="微软雅黑" panose="020B0503020204020204" pitchFamily="34" charset="-122"/>
              </a:rPr>
              <a:t>这里可以用一段简洁的文字描述出本章中心思想，或者作为章节导语。还可以列出本章的小节标题。</a:t>
            </a:r>
          </a:p>
        </p:txBody>
      </p:sp>
      <p:sp>
        <p:nvSpPr>
          <p:cNvPr id="5" name="TextBox 2"/>
          <p:cNvSpPr txBox="1">
            <a:spLocks noChangeArrowheads="1"/>
          </p:cNvSpPr>
          <p:nvPr/>
        </p:nvSpPr>
        <p:spPr bwMode="auto">
          <a:xfrm>
            <a:off x="2337077" y="3544238"/>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FF"/>
                </a:solidFill>
              </a:rPr>
              <a:t>Part</a:t>
            </a:r>
            <a:endParaRPr lang="zh-CN" altLang="en-US" sz="28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19" name="Freeform 5"/>
          <p:cNvSpPr/>
          <p:nvPr/>
        </p:nvSpPr>
        <p:spPr bwMode="auto">
          <a:xfrm>
            <a:off x="1462464" y="1747395"/>
            <a:ext cx="2557541" cy="2568575"/>
          </a:xfrm>
          <a:custGeom>
            <a:avLst/>
            <a:gdLst>
              <a:gd name="T0" fmla="*/ 252 w 505"/>
              <a:gd name="T1" fmla="*/ 0 h 505"/>
              <a:gd name="T2" fmla="*/ 331 w 505"/>
              <a:gd name="T3" fmla="*/ 78 h 505"/>
              <a:gd name="T4" fmla="*/ 252 w 505"/>
              <a:gd name="T5" fmla="*/ 157 h 505"/>
              <a:gd name="T6" fmla="*/ 157 w 505"/>
              <a:gd name="T7" fmla="*/ 252 h 505"/>
              <a:gd name="T8" fmla="*/ 252 w 505"/>
              <a:gd name="T9" fmla="*/ 348 h 505"/>
              <a:gd name="T10" fmla="*/ 348 w 505"/>
              <a:gd name="T11" fmla="*/ 252 h 505"/>
              <a:gd name="T12" fmla="*/ 427 w 505"/>
              <a:gd name="T13" fmla="*/ 174 h 505"/>
              <a:gd name="T14" fmla="*/ 505 w 505"/>
              <a:gd name="T15" fmla="*/ 252 h 505"/>
              <a:gd name="T16" fmla="*/ 252 w 505"/>
              <a:gd name="T17" fmla="*/ 505 h 505"/>
              <a:gd name="T18" fmla="*/ 0 w 505"/>
              <a:gd name="T19" fmla="*/ 252 h 505"/>
              <a:gd name="T20" fmla="*/ 252 w 505"/>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5" h="505">
                <a:moveTo>
                  <a:pt x="252" y="0"/>
                </a:moveTo>
                <a:cubicBezTo>
                  <a:pt x="296" y="0"/>
                  <a:pt x="331" y="35"/>
                  <a:pt x="331" y="78"/>
                </a:cubicBezTo>
                <a:cubicBezTo>
                  <a:pt x="331" y="121"/>
                  <a:pt x="296" y="157"/>
                  <a:pt x="252" y="157"/>
                </a:cubicBezTo>
                <a:cubicBezTo>
                  <a:pt x="200" y="157"/>
                  <a:pt x="157" y="200"/>
                  <a:pt x="157" y="252"/>
                </a:cubicBezTo>
                <a:cubicBezTo>
                  <a:pt x="157" y="305"/>
                  <a:pt x="200" y="348"/>
                  <a:pt x="252" y="348"/>
                </a:cubicBezTo>
                <a:cubicBezTo>
                  <a:pt x="305" y="348"/>
                  <a:pt x="348" y="305"/>
                  <a:pt x="348" y="252"/>
                </a:cubicBezTo>
                <a:cubicBezTo>
                  <a:pt x="348" y="209"/>
                  <a:pt x="383" y="174"/>
                  <a:pt x="427" y="174"/>
                </a:cubicBezTo>
                <a:cubicBezTo>
                  <a:pt x="470" y="174"/>
                  <a:pt x="505" y="209"/>
                  <a:pt x="505" y="252"/>
                </a:cubicBezTo>
                <a:cubicBezTo>
                  <a:pt x="505" y="392"/>
                  <a:pt x="392" y="505"/>
                  <a:pt x="252" y="505"/>
                </a:cubicBezTo>
                <a:cubicBezTo>
                  <a:pt x="113" y="505"/>
                  <a:pt x="0" y="392"/>
                  <a:pt x="0" y="252"/>
                </a:cubicBezTo>
                <a:cubicBezTo>
                  <a:pt x="0" y="113"/>
                  <a:pt x="113" y="0"/>
                  <a:pt x="252" y="0"/>
                </a:cubicBezTo>
                <a:close/>
              </a:path>
            </a:pathLst>
          </a:cu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20" name="Freeform 6"/>
          <p:cNvSpPr/>
          <p:nvPr/>
        </p:nvSpPr>
        <p:spPr bwMode="auto">
          <a:xfrm>
            <a:off x="2738024" y="1747393"/>
            <a:ext cx="1281981" cy="1682416"/>
          </a:xfrm>
          <a:custGeom>
            <a:avLst/>
            <a:gdLst>
              <a:gd name="T0" fmla="*/ 0 w 253"/>
              <a:gd name="T1" fmla="*/ 157 h 331"/>
              <a:gd name="T2" fmla="*/ 96 w 253"/>
              <a:gd name="T3" fmla="*/ 252 h 331"/>
              <a:gd name="T4" fmla="*/ 175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5" y="331"/>
                </a:cubicBezTo>
                <a:cubicBezTo>
                  <a:pt x="218" y="331"/>
                  <a:pt x="253" y="296"/>
                  <a:pt x="253" y="252"/>
                </a:cubicBezTo>
                <a:cubicBezTo>
                  <a:pt x="253" y="113"/>
                  <a:pt x="140" y="0"/>
                  <a:pt x="0" y="0"/>
                </a:cubicBezTo>
                <a:lnTo>
                  <a:pt x="0" y="157"/>
                </a:lnTo>
                <a:close/>
              </a:path>
            </a:pathLst>
          </a:custGeom>
          <a:solidFill>
            <a:schemeClr val="accent6"/>
          </a:solidFill>
          <a:ln>
            <a:noFill/>
          </a:ln>
        </p:spPr>
        <p:txBody>
          <a:bodyPr vert="horz" wrap="square" lIns="0" tIns="0" rIns="0" bIns="0" numCol="1" anchor="ctr" anchorCtr="0" compatLnSpc="1"/>
          <a:lstStyle/>
          <a:p>
            <a:pPr algn="ctr"/>
            <a:endParaRPr lang="en-US">
              <a:latin typeface="+mn-ea"/>
              <a:cs typeface="+mn-ea"/>
            </a:endParaRPr>
          </a:p>
        </p:txBody>
      </p:sp>
      <p:sp>
        <p:nvSpPr>
          <p:cNvPr id="21" name="Oval 7"/>
          <p:cNvSpPr>
            <a:spLocks noChangeArrowheads="1"/>
          </p:cNvSpPr>
          <p:nvPr/>
        </p:nvSpPr>
        <p:spPr bwMode="auto">
          <a:xfrm>
            <a:off x="2344226" y="1747395"/>
            <a:ext cx="794016" cy="798399"/>
          </a:xfrm>
          <a:prstGeom prst="ellipse">
            <a:avLst/>
          </a:prstGeom>
          <a:solidFill>
            <a:schemeClr val="accent5"/>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22" name="Freeform 8"/>
          <p:cNvSpPr/>
          <p:nvPr/>
        </p:nvSpPr>
        <p:spPr bwMode="auto">
          <a:xfrm>
            <a:off x="2344226" y="3029541"/>
            <a:ext cx="1675778" cy="1286428"/>
          </a:xfrm>
          <a:custGeom>
            <a:avLst/>
            <a:gdLst>
              <a:gd name="T0" fmla="*/ 174 w 331"/>
              <a:gd name="T1" fmla="*/ 0 h 253"/>
              <a:gd name="T2" fmla="*/ 78 w 331"/>
              <a:gd name="T3" fmla="*/ 96 h 253"/>
              <a:gd name="T4" fmla="*/ 0 w 331"/>
              <a:gd name="T5" fmla="*/ 175 h 253"/>
              <a:gd name="T6" fmla="*/ 78 w 331"/>
              <a:gd name="T7" fmla="*/ 253 h 253"/>
              <a:gd name="T8" fmla="*/ 331 w 331"/>
              <a:gd name="T9" fmla="*/ 0 h 253"/>
              <a:gd name="T10" fmla="*/ 174 w 331"/>
              <a:gd name="T11" fmla="*/ 0 h 253"/>
            </a:gdLst>
            <a:ahLst/>
            <a:cxnLst>
              <a:cxn ang="0">
                <a:pos x="T0" y="T1"/>
              </a:cxn>
              <a:cxn ang="0">
                <a:pos x="T2" y="T3"/>
              </a:cxn>
              <a:cxn ang="0">
                <a:pos x="T4" y="T5"/>
              </a:cxn>
              <a:cxn ang="0">
                <a:pos x="T6" y="T7"/>
              </a:cxn>
              <a:cxn ang="0">
                <a:pos x="T8" y="T9"/>
              </a:cxn>
              <a:cxn ang="0">
                <a:pos x="T10" y="T11"/>
              </a:cxn>
            </a:cxnLst>
            <a:rect l="0" t="0" r="r" b="b"/>
            <a:pathLst>
              <a:path w="331" h="253">
                <a:moveTo>
                  <a:pt x="174" y="0"/>
                </a:moveTo>
                <a:cubicBezTo>
                  <a:pt x="174" y="53"/>
                  <a:pt x="131" y="96"/>
                  <a:pt x="78" y="96"/>
                </a:cubicBezTo>
                <a:cubicBezTo>
                  <a:pt x="35" y="96"/>
                  <a:pt x="0" y="131"/>
                  <a:pt x="0" y="175"/>
                </a:cubicBezTo>
                <a:cubicBezTo>
                  <a:pt x="0" y="218"/>
                  <a:pt x="35" y="253"/>
                  <a:pt x="78" y="253"/>
                </a:cubicBezTo>
                <a:cubicBezTo>
                  <a:pt x="218" y="253"/>
                  <a:pt x="331" y="140"/>
                  <a:pt x="331" y="0"/>
                </a:cubicBezTo>
                <a:lnTo>
                  <a:pt x="174" y="0"/>
                </a:lnTo>
                <a:close/>
              </a:path>
            </a:pathLst>
          </a:custGeom>
          <a:solidFill>
            <a:schemeClr val="accent1"/>
          </a:solidFill>
          <a:ln>
            <a:noFill/>
          </a:ln>
        </p:spPr>
        <p:txBody>
          <a:bodyPr vert="horz" wrap="square" lIns="0" tIns="0" rIns="0" bIns="0" numCol="1" anchor="ctr" anchorCtr="0" compatLnSpc="1"/>
          <a:lstStyle/>
          <a:p>
            <a:pPr algn="ctr"/>
            <a:endParaRPr lang="en-US">
              <a:latin typeface="+mn-ea"/>
              <a:cs typeface="+mn-ea"/>
            </a:endParaRPr>
          </a:p>
        </p:txBody>
      </p:sp>
      <p:sp>
        <p:nvSpPr>
          <p:cNvPr id="23" name="Oval 9"/>
          <p:cNvSpPr>
            <a:spLocks noChangeArrowheads="1"/>
          </p:cNvSpPr>
          <p:nvPr/>
        </p:nvSpPr>
        <p:spPr bwMode="auto">
          <a:xfrm>
            <a:off x="3223850" y="2631413"/>
            <a:ext cx="796154" cy="798399"/>
          </a:xfrm>
          <a:prstGeom prst="ellipse">
            <a:avLst/>
          </a:prstGeom>
          <a:solidFill>
            <a:schemeClr val="accent6"/>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24" name="Freeform 10"/>
          <p:cNvSpPr/>
          <p:nvPr/>
        </p:nvSpPr>
        <p:spPr bwMode="auto">
          <a:xfrm>
            <a:off x="1462463" y="2631411"/>
            <a:ext cx="1275560" cy="1684558"/>
          </a:xfrm>
          <a:custGeom>
            <a:avLst/>
            <a:gdLst>
              <a:gd name="T0" fmla="*/ 252 w 252"/>
              <a:gd name="T1" fmla="*/ 174 h 331"/>
              <a:gd name="T2" fmla="*/ 157 w 252"/>
              <a:gd name="T3" fmla="*/ 78 h 331"/>
              <a:gd name="T4" fmla="*/ 78 w 252"/>
              <a:gd name="T5" fmla="*/ 0 h 331"/>
              <a:gd name="T6" fmla="*/ 0 w 252"/>
              <a:gd name="T7" fmla="*/ 78 h 331"/>
              <a:gd name="T8" fmla="*/ 252 w 252"/>
              <a:gd name="T9" fmla="*/ 331 h 331"/>
              <a:gd name="T10" fmla="*/ 252 w 252"/>
              <a:gd name="T11" fmla="*/ 174 h 331"/>
            </a:gdLst>
            <a:ahLst/>
            <a:cxnLst>
              <a:cxn ang="0">
                <a:pos x="T0" y="T1"/>
              </a:cxn>
              <a:cxn ang="0">
                <a:pos x="T2" y="T3"/>
              </a:cxn>
              <a:cxn ang="0">
                <a:pos x="T4" y="T5"/>
              </a:cxn>
              <a:cxn ang="0">
                <a:pos x="T6" y="T7"/>
              </a:cxn>
              <a:cxn ang="0">
                <a:pos x="T8" y="T9"/>
              </a:cxn>
              <a:cxn ang="0">
                <a:pos x="T10" y="T11"/>
              </a:cxn>
            </a:cxnLst>
            <a:rect l="0" t="0" r="r" b="b"/>
            <a:pathLst>
              <a:path w="252" h="331">
                <a:moveTo>
                  <a:pt x="252" y="174"/>
                </a:moveTo>
                <a:cubicBezTo>
                  <a:pt x="200" y="174"/>
                  <a:pt x="157" y="131"/>
                  <a:pt x="157" y="78"/>
                </a:cubicBezTo>
                <a:cubicBezTo>
                  <a:pt x="157" y="35"/>
                  <a:pt x="122" y="0"/>
                  <a:pt x="78" y="0"/>
                </a:cubicBezTo>
                <a:cubicBezTo>
                  <a:pt x="35" y="0"/>
                  <a:pt x="0" y="35"/>
                  <a:pt x="0" y="78"/>
                </a:cubicBezTo>
                <a:cubicBezTo>
                  <a:pt x="0" y="218"/>
                  <a:pt x="113" y="331"/>
                  <a:pt x="252" y="331"/>
                </a:cubicBezTo>
                <a:lnTo>
                  <a:pt x="252" y="174"/>
                </a:lnTo>
                <a:close/>
              </a:path>
            </a:pathLst>
          </a:custGeom>
          <a:solidFill>
            <a:schemeClr val="accent3"/>
          </a:solidFill>
          <a:ln>
            <a:noFill/>
          </a:ln>
        </p:spPr>
        <p:txBody>
          <a:bodyPr vert="horz" wrap="square" lIns="0" tIns="0" rIns="0" bIns="0" numCol="1" anchor="ctr" anchorCtr="0" compatLnSpc="1"/>
          <a:lstStyle/>
          <a:p>
            <a:pPr algn="ctr"/>
            <a:endParaRPr lang="en-US">
              <a:latin typeface="+mn-ea"/>
              <a:cs typeface="+mn-ea"/>
            </a:endParaRPr>
          </a:p>
        </p:txBody>
      </p:sp>
      <p:sp>
        <p:nvSpPr>
          <p:cNvPr id="25" name="Oval 11"/>
          <p:cNvSpPr>
            <a:spLocks noChangeArrowheads="1"/>
          </p:cNvSpPr>
          <p:nvPr/>
        </p:nvSpPr>
        <p:spPr bwMode="auto">
          <a:xfrm>
            <a:off x="2344226" y="3517572"/>
            <a:ext cx="794016" cy="798399"/>
          </a:xfrm>
          <a:prstGeom prst="ellipse">
            <a:avLst/>
          </a:prstGeom>
          <a:solidFill>
            <a:schemeClr val="accent1"/>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26" name="Oval 7"/>
          <p:cNvSpPr>
            <a:spLocks noChangeArrowheads="1"/>
          </p:cNvSpPr>
          <p:nvPr/>
        </p:nvSpPr>
        <p:spPr bwMode="auto">
          <a:xfrm>
            <a:off x="1462462" y="2630343"/>
            <a:ext cx="794016" cy="798399"/>
          </a:xfrm>
          <a:prstGeom prst="ellipse">
            <a:avLst/>
          </a:prstGeom>
          <a:solidFill>
            <a:schemeClr val="accent3"/>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27" name="Oval 26"/>
          <p:cNvSpPr/>
          <p:nvPr/>
        </p:nvSpPr>
        <p:spPr>
          <a:xfrm>
            <a:off x="2256477" y="2545792"/>
            <a:ext cx="971652" cy="9717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lumMod val="75000"/>
                    <a:lumOff val="25000"/>
                  </a:schemeClr>
                </a:solidFill>
                <a:latin typeface="+mn-ea"/>
                <a:cs typeface="+mn-ea"/>
              </a:rPr>
              <a:t>2012</a:t>
            </a:r>
          </a:p>
        </p:txBody>
      </p:sp>
      <p:sp>
        <p:nvSpPr>
          <p:cNvPr id="29" name="Freeform 12"/>
          <p:cNvSpPr/>
          <p:nvPr/>
        </p:nvSpPr>
        <p:spPr bwMode="auto">
          <a:xfrm>
            <a:off x="4815092" y="1747395"/>
            <a:ext cx="2561821" cy="2568575"/>
          </a:xfrm>
          <a:custGeom>
            <a:avLst/>
            <a:gdLst>
              <a:gd name="T0" fmla="*/ 253 w 506"/>
              <a:gd name="T1" fmla="*/ 0 h 505"/>
              <a:gd name="T2" fmla="*/ 331 w 506"/>
              <a:gd name="T3" fmla="*/ 78 h 505"/>
              <a:gd name="T4" fmla="*/ 253 w 506"/>
              <a:gd name="T5" fmla="*/ 157 h 505"/>
              <a:gd name="T6" fmla="*/ 157 w 506"/>
              <a:gd name="T7" fmla="*/ 252 h 505"/>
              <a:gd name="T8" fmla="*/ 253 w 506"/>
              <a:gd name="T9" fmla="*/ 348 h 505"/>
              <a:gd name="T10" fmla="*/ 349 w 506"/>
              <a:gd name="T11" fmla="*/ 252 h 505"/>
              <a:gd name="T12" fmla="*/ 427 w 506"/>
              <a:gd name="T13" fmla="*/ 174 h 505"/>
              <a:gd name="T14" fmla="*/ 506 w 506"/>
              <a:gd name="T15" fmla="*/ 252 h 505"/>
              <a:gd name="T16" fmla="*/ 253 w 506"/>
              <a:gd name="T17" fmla="*/ 505 h 505"/>
              <a:gd name="T18" fmla="*/ 0 w 506"/>
              <a:gd name="T19" fmla="*/ 252 h 505"/>
              <a:gd name="T20" fmla="*/ 253 w 506"/>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6" h="505">
                <a:moveTo>
                  <a:pt x="253" y="0"/>
                </a:moveTo>
                <a:cubicBezTo>
                  <a:pt x="296" y="0"/>
                  <a:pt x="331" y="35"/>
                  <a:pt x="331" y="78"/>
                </a:cubicBezTo>
                <a:cubicBezTo>
                  <a:pt x="331" y="121"/>
                  <a:pt x="296" y="157"/>
                  <a:pt x="253" y="157"/>
                </a:cubicBezTo>
                <a:cubicBezTo>
                  <a:pt x="200" y="157"/>
                  <a:pt x="157" y="200"/>
                  <a:pt x="157" y="252"/>
                </a:cubicBezTo>
                <a:cubicBezTo>
                  <a:pt x="157" y="305"/>
                  <a:pt x="200" y="348"/>
                  <a:pt x="253" y="348"/>
                </a:cubicBezTo>
                <a:cubicBezTo>
                  <a:pt x="306" y="348"/>
                  <a:pt x="349" y="305"/>
                  <a:pt x="349" y="252"/>
                </a:cubicBezTo>
                <a:cubicBezTo>
                  <a:pt x="349" y="209"/>
                  <a:pt x="384" y="174"/>
                  <a:pt x="427" y="174"/>
                </a:cubicBezTo>
                <a:cubicBezTo>
                  <a:pt x="470" y="174"/>
                  <a:pt x="506" y="209"/>
                  <a:pt x="506" y="252"/>
                </a:cubicBezTo>
                <a:cubicBezTo>
                  <a:pt x="506" y="392"/>
                  <a:pt x="392" y="505"/>
                  <a:pt x="253" y="505"/>
                </a:cubicBezTo>
                <a:cubicBezTo>
                  <a:pt x="113" y="505"/>
                  <a:pt x="0" y="392"/>
                  <a:pt x="0" y="252"/>
                </a:cubicBezTo>
                <a:cubicBezTo>
                  <a:pt x="0" y="113"/>
                  <a:pt x="113" y="0"/>
                  <a:pt x="253" y="0"/>
                </a:cubicBezTo>
                <a:close/>
              </a:path>
            </a:pathLst>
          </a:cu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30" name="Freeform 13"/>
          <p:cNvSpPr/>
          <p:nvPr/>
        </p:nvSpPr>
        <p:spPr bwMode="auto">
          <a:xfrm>
            <a:off x="6094932" y="1747393"/>
            <a:ext cx="1281981" cy="1682416"/>
          </a:xfrm>
          <a:custGeom>
            <a:avLst/>
            <a:gdLst>
              <a:gd name="T0" fmla="*/ 0 w 253"/>
              <a:gd name="T1" fmla="*/ 157 h 331"/>
              <a:gd name="T2" fmla="*/ 96 w 253"/>
              <a:gd name="T3" fmla="*/ 252 h 331"/>
              <a:gd name="T4" fmla="*/ 174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4" y="331"/>
                </a:cubicBezTo>
                <a:cubicBezTo>
                  <a:pt x="217" y="331"/>
                  <a:pt x="253" y="296"/>
                  <a:pt x="253" y="252"/>
                </a:cubicBezTo>
                <a:cubicBezTo>
                  <a:pt x="253" y="113"/>
                  <a:pt x="139" y="0"/>
                  <a:pt x="0" y="0"/>
                </a:cubicBezTo>
                <a:lnTo>
                  <a:pt x="0" y="157"/>
                </a:lnTo>
                <a:close/>
              </a:path>
            </a:pathLst>
          </a:custGeom>
          <a:solidFill>
            <a:schemeClr val="accent6"/>
          </a:solidFill>
          <a:ln>
            <a:noFill/>
          </a:ln>
        </p:spPr>
        <p:txBody>
          <a:bodyPr vert="horz" wrap="square" lIns="0" tIns="0" rIns="0" bIns="0" numCol="1" anchor="ctr" anchorCtr="0" compatLnSpc="1"/>
          <a:lstStyle/>
          <a:p>
            <a:pPr algn="ctr"/>
            <a:endParaRPr lang="en-US">
              <a:latin typeface="+mn-ea"/>
              <a:cs typeface="+mn-ea"/>
            </a:endParaRPr>
          </a:p>
        </p:txBody>
      </p:sp>
      <p:sp>
        <p:nvSpPr>
          <p:cNvPr id="35" name="Oval 14"/>
          <p:cNvSpPr>
            <a:spLocks noChangeArrowheads="1"/>
          </p:cNvSpPr>
          <p:nvPr/>
        </p:nvSpPr>
        <p:spPr bwMode="auto">
          <a:xfrm>
            <a:off x="5694713" y="1747395"/>
            <a:ext cx="796154" cy="798399"/>
          </a:xfrm>
          <a:prstGeom prst="ellipse">
            <a:avLst/>
          </a:prstGeom>
          <a:solidFill>
            <a:schemeClr val="accent5"/>
          </a:solidFill>
          <a:ln>
            <a:noFill/>
          </a:ln>
        </p:spPr>
        <p:txBody>
          <a:bodyPr vert="horz" wrap="square" lIns="0" tIns="0" rIns="0" bIns="0" numCol="1" anchor="ctr" anchorCtr="0" compatLnSpc="1"/>
          <a:lstStyle/>
          <a:p>
            <a:pPr algn="ctr"/>
            <a:r>
              <a:rPr lang="en-US" dirty="0">
                <a:solidFill>
                  <a:schemeClr val="bg1"/>
                </a:solidFill>
                <a:latin typeface="+mn-ea"/>
                <a:cs typeface="+mn-ea"/>
              </a:rPr>
              <a:t>50%</a:t>
            </a:r>
          </a:p>
        </p:txBody>
      </p:sp>
      <p:sp>
        <p:nvSpPr>
          <p:cNvPr id="36" name="Freeform 15"/>
          <p:cNvSpPr/>
          <p:nvPr/>
        </p:nvSpPr>
        <p:spPr bwMode="auto">
          <a:xfrm>
            <a:off x="5694713" y="3029541"/>
            <a:ext cx="1682198" cy="1286428"/>
          </a:xfrm>
          <a:custGeom>
            <a:avLst/>
            <a:gdLst>
              <a:gd name="T0" fmla="*/ 175 w 332"/>
              <a:gd name="T1" fmla="*/ 0 h 253"/>
              <a:gd name="T2" fmla="*/ 79 w 332"/>
              <a:gd name="T3" fmla="*/ 96 h 253"/>
              <a:gd name="T4" fmla="*/ 0 w 332"/>
              <a:gd name="T5" fmla="*/ 175 h 253"/>
              <a:gd name="T6" fmla="*/ 79 w 332"/>
              <a:gd name="T7" fmla="*/ 253 h 253"/>
              <a:gd name="T8" fmla="*/ 332 w 332"/>
              <a:gd name="T9" fmla="*/ 0 h 253"/>
              <a:gd name="T10" fmla="*/ 175 w 332"/>
              <a:gd name="T11" fmla="*/ 0 h 253"/>
            </a:gdLst>
            <a:ahLst/>
            <a:cxnLst>
              <a:cxn ang="0">
                <a:pos x="T0" y="T1"/>
              </a:cxn>
              <a:cxn ang="0">
                <a:pos x="T2" y="T3"/>
              </a:cxn>
              <a:cxn ang="0">
                <a:pos x="T4" y="T5"/>
              </a:cxn>
              <a:cxn ang="0">
                <a:pos x="T6" y="T7"/>
              </a:cxn>
              <a:cxn ang="0">
                <a:pos x="T8" y="T9"/>
              </a:cxn>
              <a:cxn ang="0">
                <a:pos x="T10" y="T11"/>
              </a:cxn>
            </a:cxnLst>
            <a:rect l="0" t="0" r="r" b="b"/>
            <a:pathLst>
              <a:path w="332" h="253">
                <a:moveTo>
                  <a:pt x="175" y="0"/>
                </a:moveTo>
                <a:cubicBezTo>
                  <a:pt x="175" y="53"/>
                  <a:pt x="132" y="96"/>
                  <a:pt x="79" y="96"/>
                </a:cubicBezTo>
                <a:cubicBezTo>
                  <a:pt x="35" y="96"/>
                  <a:pt x="0" y="131"/>
                  <a:pt x="0" y="175"/>
                </a:cubicBezTo>
                <a:cubicBezTo>
                  <a:pt x="0" y="218"/>
                  <a:pt x="35" y="253"/>
                  <a:pt x="79" y="253"/>
                </a:cubicBezTo>
                <a:cubicBezTo>
                  <a:pt x="218" y="253"/>
                  <a:pt x="332" y="140"/>
                  <a:pt x="332" y="0"/>
                </a:cubicBezTo>
                <a:lnTo>
                  <a:pt x="175" y="0"/>
                </a:lnTo>
                <a:close/>
              </a:path>
            </a:pathLst>
          </a:custGeom>
          <a:solidFill>
            <a:schemeClr val="accent3"/>
          </a:solidFill>
          <a:ln>
            <a:noFill/>
          </a:ln>
        </p:spPr>
        <p:txBody>
          <a:bodyPr vert="horz" wrap="square" lIns="0" tIns="0" rIns="0" bIns="0" numCol="1" anchor="ctr" anchorCtr="0" compatLnSpc="1"/>
          <a:lstStyle/>
          <a:p>
            <a:pPr algn="ctr"/>
            <a:endParaRPr lang="en-US">
              <a:latin typeface="+mn-ea"/>
              <a:cs typeface="+mn-ea"/>
            </a:endParaRPr>
          </a:p>
        </p:txBody>
      </p:sp>
      <p:sp>
        <p:nvSpPr>
          <p:cNvPr id="45" name="Oval 16"/>
          <p:cNvSpPr>
            <a:spLocks noChangeArrowheads="1"/>
          </p:cNvSpPr>
          <p:nvPr/>
        </p:nvSpPr>
        <p:spPr bwMode="auto">
          <a:xfrm>
            <a:off x="6580756" y="2631413"/>
            <a:ext cx="796154" cy="798399"/>
          </a:xfrm>
          <a:prstGeom prst="ellipse">
            <a:avLst/>
          </a:prstGeom>
          <a:solidFill>
            <a:schemeClr val="accent6"/>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46" name="Freeform 17"/>
          <p:cNvSpPr/>
          <p:nvPr/>
        </p:nvSpPr>
        <p:spPr bwMode="auto">
          <a:xfrm>
            <a:off x="4815091" y="2631411"/>
            <a:ext cx="1279840" cy="1684558"/>
          </a:xfrm>
          <a:custGeom>
            <a:avLst/>
            <a:gdLst>
              <a:gd name="T0" fmla="*/ 253 w 253"/>
              <a:gd name="T1" fmla="*/ 174 h 331"/>
              <a:gd name="T2" fmla="*/ 157 w 253"/>
              <a:gd name="T3" fmla="*/ 78 h 331"/>
              <a:gd name="T4" fmla="*/ 79 w 253"/>
              <a:gd name="T5" fmla="*/ 0 h 331"/>
              <a:gd name="T6" fmla="*/ 0 w 253"/>
              <a:gd name="T7" fmla="*/ 78 h 331"/>
              <a:gd name="T8" fmla="*/ 253 w 253"/>
              <a:gd name="T9" fmla="*/ 331 h 331"/>
              <a:gd name="T10" fmla="*/ 253 w 253"/>
              <a:gd name="T11" fmla="*/ 174 h 331"/>
            </a:gdLst>
            <a:ahLst/>
            <a:cxnLst>
              <a:cxn ang="0">
                <a:pos x="T0" y="T1"/>
              </a:cxn>
              <a:cxn ang="0">
                <a:pos x="T2" y="T3"/>
              </a:cxn>
              <a:cxn ang="0">
                <a:pos x="T4" y="T5"/>
              </a:cxn>
              <a:cxn ang="0">
                <a:pos x="T6" y="T7"/>
              </a:cxn>
              <a:cxn ang="0">
                <a:pos x="T8" y="T9"/>
              </a:cxn>
              <a:cxn ang="0">
                <a:pos x="T10" y="T11"/>
              </a:cxn>
            </a:cxnLst>
            <a:rect l="0" t="0" r="r" b="b"/>
            <a:pathLst>
              <a:path w="253" h="331">
                <a:moveTo>
                  <a:pt x="253" y="174"/>
                </a:moveTo>
                <a:cubicBezTo>
                  <a:pt x="200" y="174"/>
                  <a:pt x="157" y="131"/>
                  <a:pt x="157" y="78"/>
                </a:cubicBezTo>
                <a:cubicBezTo>
                  <a:pt x="157" y="35"/>
                  <a:pt x="122" y="0"/>
                  <a:pt x="79" y="0"/>
                </a:cubicBezTo>
                <a:cubicBezTo>
                  <a:pt x="35" y="0"/>
                  <a:pt x="0" y="35"/>
                  <a:pt x="0" y="78"/>
                </a:cubicBezTo>
                <a:cubicBezTo>
                  <a:pt x="0" y="218"/>
                  <a:pt x="113" y="331"/>
                  <a:pt x="253" y="331"/>
                </a:cubicBezTo>
                <a:lnTo>
                  <a:pt x="253" y="174"/>
                </a:lnTo>
                <a:close/>
              </a:path>
            </a:pathLst>
          </a:custGeom>
          <a:solidFill>
            <a:schemeClr val="accent3"/>
          </a:solidFill>
          <a:ln>
            <a:noFill/>
          </a:ln>
        </p:spPr>
        <p:txBody>
          <a:bodyPr vert="horz" wrap="square" lIns="0" tIns="0" rIns="0" bIns="0" numCol="1" anchor="ctr" anchorCtr="0" compatLnSpc="1"/>
          <a:lstStyle/>
          <a:p>
            <a:pPr algn="ctr"/>
            <a:endParaRPr lang="en-US">
              <a:latin typeface="+mn-ea"/>
              <a:cs typeface="+mn-ea"/>
            </a:endParaRPr>
          </a:p>
        </p:txBody>
      </p:sp>
      <p:sp>
        <p:nvSpPr>
          <p:cNvPr id="48" name="Oval 47"/>
          <p:cNvSpPr/>
          <p:nvPr/>
        </p:nvSpPr>
        <p:spPr>
          <a:xfrm>
            <a:off x="5609102" y="2545792"/>
            <a:ext cx="971652" cy="9717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lumMod val="75000"/>
                    <a:lumOff val="25000"/>
                  </a:schemeClr>
                </a:solidFill>
                <a:latin typeface="+mn-ea"/>
                <a:cs typeface="+mn-ea"/>
              </a:rPr>
              <a:t>2013</a:t>
            </a:r>
          </a:p>
        </p:txBody>
      </p:sp>
      <p:sp>
        <p:nvSpPr>
          <p:cNvPr id="50" name="Freeform 19"/>
          <p:cNvSpPr/>
          <p:nvPr/>
        </p:nvSpPr>
        <p:spPr bwMode="auto">
          <a:xfrm>
            <a:off x="8171997" y="1747395"/>
            <a:ext cx="2557541" cy="2568575"/>
          </a:xfrm>
          <a:custGeom>
            <a:avLst/>
            <a:gdLst>
              <a:gd name="T0" fmla="*/ 252 w 505"/>
              <a:gd name="T1" fmla="*/ 0 h 505"/>
              <a:gd name="T2" fmla="*/ 331 w 505"/>
              <a:gd name="T3" fmla="*/ 78 h 505"/>
              <a:gd name="T4" fmla="*/ 252 w 505"/>
              <a:gd name="T5" fmla="*/ 157 h 505"/>
              <a:gd name="T6" fmla="*/ 157 w 505"/>
              <a:gd name="T7" fmla="*/ 252 h 505"/>
              <a:gd name="T8" fmla="*/ 252 w 505"/>
              <a:gd name="T9" fmla="*/ 348 h 505"/>
              <a:gd name="T10" fmla="*/ 348 w 505"/>
              <a:gd name="T11" fmla="*/ 252 h 505"/>
              <a:gd name="T12" fmla="*/ 427 w 505"/>
              <a:gd name="T13" fmla="*/ 174 h 505"/>
              <a:gd name="T14" fmla="*/ 505 w 505"/>
              <a:gd name="T15" fmla="*/ 252 h 505"/>
              <a:gd name="T16" fmla="*/ 252 w 505"/>
              <a:gd name="T17" fmla="*/ 505 h 505"/>
              <a:gd name="T18" fmla="*/ 0 w 505"/>
              <a:gd name="T19" fmla="*/ 252 h 505"/>
              <a:gd name="T20" fmla="*/ 252 w 505"/>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5" h="505">
                <a:moveTo>
                  <a:pt x="252" y="0"/>
                </a:moveTo>
                <a:cubicBezTo>
                  <a:pt x="296" y="0"/>
                  <a:pt x="331" y="35"/>
                  <a:pt x="331" y="78"/>
                </a:cubicBezTo>
                <a:cubicBezTo>
                  <a:pt x="331" y="121"/>
                  <a:pt x="296" y="157"/>
                  <a:pt x="252" y="157"/>
                </a:cubicBezTo>
                <a:cubicBezTo>
                  <a:pt x="200" y="157"/>
                  <a:pt x="157" y="200"/>
                  <a:pt x="157" y="252"/>
                </a:cubicBezTo>
                <a:cubicBezTo>
                  <a:pt x="157" y="305"/>
                  <a:pt x="200" y="348"/>
                  <a:pt x="252" y="348"/>
                </a:cubicBezTo>
                <a:cubicBezTo>
                  <a:pt x="305" y="348"/>
                  <a:pt x="348" y="305"/>
                  <a:pt x="348" y="252"/>
                </a:cubicBezTo>
                <a:cubicBezTo>
                  <a:pt x="348" y="209"/>
                  <a:pt x="383" y="174"/>
                  <a:pt x="427" y="174"/>
                </a:cubicBezTo>
                <a:cubicBezTo>
                  <a:pt x="470" y="174"/>
                  <a:pt x="505" y="209"/>
                  <a:pt x="505" y="252"/>
                </a:cubicBezTo>
                <a:cubicBezTo>
                  <a:pt x="505" y="392"/>
                  <a:pt x="392" y="505"/>
                  <a:pt x="252" y="505"/>
                </a:cubicBezTo>
                <a:cubicBezTo>
                  <a:pt x="113" y="505"/>
                  <a:pt x="0" y="392"/>
                  <a:pt x="0" y="252"/>
                </a:cubicBezTo>
                <a:cubicBezTo>
                  <a:pt x="0" y="113"/>
                  <a:pt x="113" y="0"/>
                  <a:pt x="252" y="0"/>
                </a:cubicBezTo>
                <a:close/>
              </a:path>
            </a:pathLst>
          </a:cu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51" name="Freeform 20"/>
          <p:cNvSpPr/>
          <p:nvPr/>
        </p:nvSpPr>
        <p:spPr bwMode="auto">
          <a:xfrm>
            <a:off x="9447557" y="1747393"/>
            <a:ext cx="1281981" cy="1682416"/>
          </a:xfrm>
          <a:custGeom>
            <a:avLst/>
            <a:gdLst>
              <a:gd name="T0" fmla="*/ 0 w 253"/>
              <a:gd name="T1" fmla="*/ 157 h 331"/>
              <a:gd name="T2" fmla="*/ 96 w 253"/>
              <a:gd name="T3" fmla="*/ 252 h 331"/>
              <a:gd name="T4" fmla="*/ 175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5" y="331"/>
                </a:cubicBezTo>
                <a:cubicBezTo>
                  <a:pt x="218" y="331"/>
                  <a:pt x="253" y="296"/>
                  <a:pt x="253" y="252"/>
                </a:cubicBezTo>
                <a:cubicBezTo>
                  <a:pt x="253" y="113"/>
                  <a:pt x="140" y="0"/>
                  <a:pt x="0" y="0"/>
                </a:cubicBezTo>
                <a:lnTo>
                  <a:pt x="0" y="157"/>
                </a:lnTo>
                <a:close/>
              </a:path>
            </a:pathLst>
          </a:custGeom>
          <a:solidFill>
            <a:schemeClr val="accent6"/>
          </a:solidFill>
          <a:ln>
            <a:noFill/>
          </a:ln>
        </p:spPr>
        <p:txBody>
          <a:bodyPr vert="horz" wrap="square" lIns="0" tIns="0" rIns="0" bIns="0" numCol="1" anchor="ctr" anchorCtr="0" compatLnSpc="1"/>
          <a:lstStyle/>
          <a:p>
            <a:pPr algn="ctr"/>
            <a:endParaRPr lang="en-US">
              <a:latin typeface="+mn-ea"/>
              <a:cs typeface="+mn-ea"/>
            </a:endParaRPr>
          </a:p>
        </p:txBody>
      </p:sp>
      <p:sp>
        <p:nvSpPr>
          <p:cNvPr id="52" name="Oval 21"/>
          <p:cNvSpPr>
            <a:spLocks noChangeArrowheads="1"/>
          </p:cNvSpPr>
          <p:nvPr/>
        </p:nvSpPr>
        <p:spPr bwMode="auto">
          <a:xfrm>
            <a:off x="9053760" y="1747395"/>
            <a:ext cx="794016" cy="798399"/>
          </a:xfrm>
          <a:prstGeom prst="ellipse">
            <a:avLst/>
          </a:prstGeom>
          <a:solidFill>
            <a:schemeClr val="accent5"/>
          </a:solidFill>
          <a:ln>
            <a:noFill/>
          </a:ln>
        </p:spPr>
        <p:txBody>
          <a:bodyPr vert="horz" wrap="square" lIns="0" tIns="0" rIns="0" bIns="0" numCol="1" anchor="ctr" anchorCtr="0" compatLnSpc="1"/>
          <a:lstStyle/>
          <a:p>
            <a:pPr algn="ctr"/>
            <a:r>
              <a:rPr lang="en-US" dirty="0">
                <a:solidFill>
                  <a:schemeClr val="bg1"/>
                </a:solidFill>
                <a:latin typeface="+mn-ea"/>
                <a:cs typeface="+mn-ea"/>
              </a:rPr>
              <a:t>75%</a:t>
            </a:r>
          </a:p>
        </p:txBody>
      </p:sp>
      <p:sp>
        <p:nvSpPr>
          <p:cNvPr id="53" name="Freeform 22"/>
          <p:cNvSpPr/>
          <p:nvPr/>
        </p:nvSpPr>
        <p:spPr bwMode="auto">
          <a:xfrm>
            <a:off x="9053759" y="3029541"/>
            <a:ext cx="1675778" cy="1286428"/>
          </a:xfrm>
          <a:custGeom>
            <a:avLst/>
            <a:gdLst>
              <a:gd name="T0" fmla="*/ 174 w 331"/>
              <a:gd name="T1" fmla="*/ 0 h 253"/>
              <a:gd name="T2" fmla="*/ 78 w 331"/>
              <a:gd name="T3" fmla="*/ 96 h 253"/>
              <a:gd name="T4" fmla="*/ 0 w 331"/>
              <a:gd name="T5" fmla="*/ 175 h 253"/>
              <a:gd name="T6" fmla="*/ 78 w 331"/>
              <a:gd name="T7" fmla="*/ 253 h 253"/>
              <a:gd name="T8" fmla="*/ 331 w 331"/>
              <a:gd name="T9" fmla="*/ 0 h 253"/>
              <a:gd name="T10" fmla="*/ 174 w 331"/>
              <a:gd name="T11" fmla="*/ 0 h 253"/>
            </a:gdLst>
            <a:ahLst/>
            <a:cxnLst>
              <a:cxn ang="0">
                <a:pos x="T0" y="T1"/>
              </a:cxn>
              <a:cxn ang="0">
                <a:pos x="T2" y="T3"/>
              </a:cxn>
              <a:cxn ang="0">
                <a:pos x="T4" y="T5"/>
              </a:cxn>
              <a:cxn ang="0">
                <a:pos x="T6" y="T7"/>
              </a:cxn>
              <a:cxn ang="0">
                <a:pos x="T8" y="T9"/>
              </a:cxn>
              <a:cxn ang="0">
                <a:pos x="T10" y="T11"/>
              </a:cxn>
            </a:cxnLst>
            <a:rect l="0" t="0" r="r" b="b"/>
            <a:pathLst>
              <a:path w="331" h="253">
                <a:moveTo>
                  <a:pt x="174" y="0"/>
                </a:moveTo>
                <a:cubicBezTo>
                  <a:pt x="174" y="53"/>
                  <a:pt x="131" y="96"/>
                  <a:pt x="78" y="96"/>
                </a:cubicBezTo>
                <a:cubicBezTo>
                  <a:pt x="35" y="96"/>
                  <a:pt x="0" y="131"/>
                  <a:pt x="0" y="175"/>
                </a:cubicBezTo>
                <a:cubicBezTo>
                  <a:pt x="0" y="218"/>
                  <a:pt x="35" y="253"/>
                  <a:pt x="78" y="253"/>
                </a:cubicBezTo>
                <a:cubicBezTo>
                  <a:pt x="218" y="253"/>
                  <a:pt x="331" y="140"/>
                  <a:pt x="331" y="0"/>
                </a:cubicBezTo>
                <a:lnTo>
                  <a:pt x="174" y="0"/>
                </a:lnTo>
                <a:close/>
              </a:path>
            </a:pathLst>
          </a:cu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54" name="Oval 23"/>
          <p:cNvSpPr>
            <a:spLocks noChangeArrowheads="1"/>
          </p:cNvSpPr>
          <p:nvPr/>
        </p:nvSpPr>
        <p:spPr bwMode="auto">
          <a:xfrm>
            <a:off x="9935522" y="2631413"/>
            <a:ext cx="794016" cy="798399"/>
          </a:xfrm>
          <a:prstGeom prst="ellipse">
            <a:avLst/>
          </a:prstGeom>
          <a:solidFill>
            <a:schemeClr val="accent6"/>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
        <p:nvSpPr>
          <p:cNvPr id="55" name="Freeform 24"/>
          <p:cNvSpPr/>
          <p:nvPr/>
        </p:nvSpPr>
        <p:spPr bwMode="auto">
          <a:xfrm>
            <a:off x="8171996" y="2631411"/>
            <a:ext cx="1275560" cy="1684558"/>
          </a:xfrm>
          <a:custGeom>
            <a:avLst/>
            <a:gdLst>
              <a:gd name="T0" fmla="*/ 252 w 252"/>
              <a:gd name="T1" fmla="*/ 174 h 331"/>
              <a:gd name="T2" fmla="*/ 157 w 252"/>
              <a:gd name="T3" fmla="*/ 78 h 331"/>
              <a:gd name="T4" fmla="*/ 78 w 252"/>
              <a:gd name="T5" fmla="*/ 0 h 331"/>
              <a:gd name="T6" fmla="*/ 0 w 252"/>
              <a:gd name="T7" fmla="*/ 78 h 331"/>
              <a:gd name="T8" fmla="*/ 252 w 252"/>
              <a:gd name="T9" fmla="*/ 331 h 331"/>
              <a:gd name="T10" fmla="*/ 252 w 252"/>
              <a:gd name="T11" fmla="*/ 174 h 331"/>
            </a:gdLst>
            <a:ahLst/>
            <a:cxnLst>
              <a:cxn ang="0">
                <a:pos x="T0" y="T1"/>
              </a:cxn>
              <a:cxn ang="0">
                <a:pos x="T2" y="T3"/>
              </a:cxn>
              <a:cxn ang="0">
                <a:pos x="T4" y="T5"/>
              </a:cxn>
              <a:cxn ang="0">
                <a:pos x="T6" y="T7"/>
              </a:cxn>
              <a:cxn ang="0">
                <a:pos x="T8" y="T9"/>
              </a:cxn>
              <a:cxn ang="0">
                <a:pos x="T10" y="T11"/>
              </a:cxn>
            </a:cxnLst>
            <a:rect l="0" t="0" r="r" b="b"/>
            <a:pathLst>
              <a:path w="252" h="331">
                <a:moveTo>
                  <a:pt x="252" y="174"/>
                </a:moveTo>
                <a:cubicBezTo>
                  <a:pt x="200" y="174"/>
                  <a:pt x="157" y="131"/>
                  <a:pt x="157" y="78"/>
                </a:cubicBezTo>
                <a:cubicBezTo>
                  <a:pt x="157" y="35"/>
                  <a:pt x="121" y="0"/>
                  <a:pt x="78" y="0"/>
                </a:cubicBezTo>
                <a:cubicBezTo>
                  <a:pt x="35" y="0"/>
                  <a:pt x="0" y="35"/>
                  <a:pt x="0" y="78"/>
                </a:cubicBezTo>
                <a:cubicBezTo>
                  <a:pt x="0" y="218"/>
                  <a:pt x="113" y="331"/>
                  <a:pt x="252" y="331"/>
                </a:cubicBezTo>
                <a:lnTo>
                  <a:pt x="252" y="174"/>
                </a:lnTo>
                <a:close/>
              </a:path>
            </a:pathLst>
          </a:cu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56" name="Oval 25"/>
          <p:cNvSpPr>
            <a:spLocks noChangeArrowheads="1"/>
          </p:cNvSpPr>
          <p:nvPr/>
        </p:nvSpPr>
        <p:spPr bwMode="auto">
          <a:xfrm>
            <a:off x="9053760" y="3517572"/>
            <a:ext cx="794016" cy="798399"/>
          </a:xfrm>
          <a:prstGeom prst="ellipse">
            <a:avLst/>
          </a:prstGeom>
          <a:solidFill>
            <a:schemeClr val="accent5"/>
          </a:solidFill>
          <a:ln>
            <a:noFill/>
          </a:ln>
        </p:spPr>
        <p:txBody>
          <a:bodyPr vert="horz" wrap="square" lIns="0" tIns="0" rIns="0" bIns="0" numCol="1" anchor="ctr" anchorCtr="0" compatLnSpc="1"/>
          <a:lstStyle/>
          <a:p>
            <a:pPr algn="ctr"/>
            <a:endParaRPr lang="en-US">
              <a:latin typeface="+mn-ea"/>
              <a:cs typeface="+mn-ea"/>
            </a:endParaRPr>
          </a:p>
        </p:txBody>
      </p:sp>
      <p:sp>
        <p:nvSpPr>
          <p:cNvPr id="57" name="Oval 56"/>
          <p:cNvSpPr/>
          <p:nvPr/>
        </p:nvSpPr>
        <p:spPr>
          <a:xfrm>
            <a:off x="8963870" y="2545792"/>
            <a:ext cx="971652" cy="9717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lumMod val="75000"/>
                    <a:lumOff val="25000"/>
                  </a:schemeClr>
                </a:solidFill>
                <a:latin typeface="+mn-ea"/>
                <a:cs typeface="+mn-ea"/>
              </a:rPr>
              <a:t>2014</a:t>
            </a:r>
          </a:p>
        </p:txBody>
      </p:sp>
      <p:sp>
        <p:nvSpPr>
          <p:cNvPr id="58" name="Oval 57"/>
          <p:cNvSpPr/>
          <p:nvPr/>
        </p:nvSpPr>
        <p:spPr>
          <a:xfrm>
            <a:off x="1133769" y="5066377"/>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1</a:t>
            </a:r>
          </a:p>
        </p:txBody>
      </p:sp>
      <p:sp>
        <p:nvSpPr>
          <p:cNvPr id="59" name="Text Placeholder 32"/>
          <p:cNvSpPr txBox="1"/>
          <p:nvPr/>
        </p:nvSpPr>
        <p:spPr>
          <a:xfrm>
            <a:off x="1955853" y="5303689"/>
            <a:ext cx="1236434" cy="5360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60" name="Text Placeholder 33"/>
          <p:cNvSpPr txBox="1"/>
          <p:nvPr/>
        </p:nvSpPr>
        <p:spPr>
          <a:xfrm>
            <a:off x="1955853" y="5066374"/>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bg1">
                    <a:lumMod val="65000"/>
                  </a:schemeClr>
                </a:solidFill>
                <a:latin typeface="+mn-ea"/>
                <a:cs typeface="+mn-ea"/>
              </a:rPr>
              <a:t>创意</a:t>
            </a:r>
            <a:endParaRPr lang="en-AU" sz="1300" b="1" dirty="0">
              <a:solidFill>
                <a:schemeClr val="bg1">
                  <a:lumMod val="65000"/>
                </a:schemeClr>
              </a:solidFill>
              <a:latin typeface="+mn-ea"/>
              <a:cs typeface="+mn-ea"/>
            </a:endParaRPr>
          </a:p>
        </p:txBody>
      </p:sp>
      <p:sp>
        <p:nvSpPr>
          <p:cNvPr id="61" name="Oval 60"/>
          <p:cNvSpPr/>
          <p:nvPr/>
        </p:nvSpPr>
        <p:spPr>
          <a:xfrm>
            <a:off x="3756169" y="5066376"/>
            <a:ext cx="585711"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2</a:t>
            </a:r>
            <a:endParaRPr lang="en-US" sz="1600" dirty="0">
              <a:solidFill>
                <a:schemeClr val="bg1"/>
              </a:solidFill>
              <a:latin typeface="+mn-ea"/>
              <a:cs typeface="+mn-ea"/>
            </a:endParaRPr>
          </a:p>
        </p:txBody>
      </p:sp>
      <p:sp>
        <p:nvSpPr>
          <p:cNvPr id="62" name="Text Placeholder 32"/>
          <p:cNvSpPr txBox="1"/>
          <p:nvPr/>
        </p:nvSpPr>
        <p:spPr>
          <a:xfrm>
            <a:off x="4578254" y="5303688"/>
            <a:ext cx="1236434" cy="5360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63" name="Text Placeholder 33"/>
          <p:cNvSpPr txBox="1"/>
          <p:nvPr/>
        </p:nvSpPr>
        <p:spPr>
          <a:xfrm>
            <a:off x="4578253" y="5066373"/>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tx1">
                    <a:lumMod val="65000"/>
                    <a:lumOff val="35000"/>
                  </a:schemeClr>
                </a:solidFill>
                <a:latin typeface="+mn-ea"/>
                <a:cs typeface="+mn-ea"/>
              </a:rPr>
              <a:t>客户反馈</a:t>
            </a:r>
            <a:endParaRPr lang="en-AU" sz="1300" b="1" dirty="0">
              <a:solidFill>
                <a:schemeClr val="tx1">
                  <a:lumMod val="65000"/>
                  <a:lumOff val="35000"/>
                </a:schemeClr>
              </a:solidFill>
              <a:latin typeface="+mn-ea"/>
              <a:cs typeface="+mn-ea"/>
            </a:endParaRPr>
          </a:p>
        </p:txBody>
      </p:sp>
      <p:sp>
        <p:nvSpPr>
          <p:cNvPr id="64" name="Oval 63"/>
          <p:cNvSpPr/>
          <p:nvPr/>
        </p:nvSpPr>
        <p:spPr>
          <a:xfrm>
            <a:off x="6378569" y="5066376"/>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3</a:t>
            </a:r>
          </a:p>
        </p:txBody>
      </p:sp>
      <p:sp>
        <p:nvSpPr>
          <p:cNvPr id="65" name="Text Placeholder 32"/>
          <p:cNvSpPr txBox="1"/>
          <p:nvPr/>
        </p:nvSpPr>
        <p:spPr>
          <a:xfrm>
            <a:off x="7200653" y="5303688"/>
            <a:ext cx="1236434" cy="5360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66" name="Text Placeholder 33"/>
          <p:cNvSpPr txBox="1"/>
          <p:nvPr/>
        </p:nvSpPr>
        <p:spPr>
          <a:xfrm>
            <a:off x="7200653" y="5066373"/>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tx1">
                    <a:lumMod val="85000"/>
                    <a:lumOff val="15000"/>
                  </a:schemeClr>
                </a:solidFill>
                <a:latin typeface="+mn-ea"/>
                <a:cs typeface="+mn-ea"/>
              </a:rPr>
              <a:t>响应服务</a:t>
            </a:r>
            <a:endParaRPr lang="en-AU" sz="1300" b="1" dirty="0">
              <a:solidFill>
                <a:schemeClr val="tx1">
                  <a:lumMod val="85000"/>
                  <a:lumOff val="15000"/>
                </a:schemeClr>
              </a:solidFill>
              <a:latin typeface="+mn-ea"/>
              <a:cs typeface="+mn-ea"/>
            </a:endParaRPr>
          </a:p>
        </p:txBody>
      </p:sp>
      <p:sp>
        <p:nvSpPr>
          <p:cNvPr id="67" name="Oval 66"/>
          <p:cNvSpPr/>
          <p:nvPr/>
        </p:nvSpPr>
        <p:spPr>
          <a:xfrm>
            <a:off x="8999716" y="5066376"/>
            <a:ext cx="585711" cy="585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4</a:t>
            </a:r>
          </a:p>
        </p:txBody>
      </p:sp>
      <p:sp>
        <p:nvSpPr>
          <p:cNvPr id="68" name="Text Placeholder 32"/>
          <p:cNvSpPr txBox="1"/>
          <p:nvPr/>
        </p:nvSpPr>
        <p:spPr>
          <a:xfrm>
            <a:off x="9821800" y="5303688"/>
            <a:ext cx="1236434" cy="53608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69" name="Text Placeholder 33"/>
          <p:cNvSpPr txBox="1"/>
          <p:nvPr/>
        </p:nvSpPr>
        <p:spPr>
          <a:xfrm>
            <a:off x="9821799" y="5066373"/>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accent6"/>
                </a:solidFill>
                <a:latin typeface="+mn-ea"/>
                <a:cs typeface="+mn-ea"/>
              </a:rPr>
              <a:t>商业</a:t>
            </a:r>
            <a:endParaRPr lang="en-AU" sz="1300" b="1" dirty="0">
              <a:solidFill>
                <a:schemeClr val="accent6"/>
              </a:solidFill>
              <a:latin typeface="+mn-ea"/>
              <a:cs typeface="+mn-ea"/>
            </a:endParaRPr>
          </a:p>
        </p:txBody>
      </p:sp>
      <p:sp>
        <p:nvSpPr>
          <p:cNvPr id="43" name="Oval 16"/>
          <p:cNvSpPr>
            <a:spLocks noChangeArrowheads="1"/>
          </p:cNvSpPr>
          <p:nvPr/>
        </p:nvSpPr>
        <p:spPr bwMode="auto">
          <a:xfrm>
            <a:off x="4812948" y="2631413"/>
            <a:ext cx="796154" cy="798399"/>
          </a:xfrm>
          <a:prstGeom prst="ellipse">
            <a:avLst/>
          </a:prstGeom>
          <a:solidFill>
            <a:schemeClr val="accent3"/>
          </a:solidFill>
          <a:ln>
            <a:noFill/>
          </a:ln>
        </p:spPr>
        <p:txBody>
          <a:bodyPr vert="horz" wrap="square" lIns="0" tIns="0" rIns="0" bIns="0" numCol="1" anchor="ctr" anchorCtr="0" compatLnSpc="1"/>
          <a:lstStyle/>
          <a:p>
            <a:pPr algn="ctr"/>
            <a:r>
              <a:rPr lang="en-US" dirty="0">
                <a:solidFill>
                  <a:schemeClr val="bg1"/>
                </a:solidFill>
                <a:latin typeface="+mn-ea"/>
                <a:cs typeface="+mn-ea"/>
              </a:rPr>
              <a:t>25%</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500"/>
                                        <p:tgtEl>
                                          <p:spTgt spid="5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500"/>
                                        <p:tgtEl>
                                          <p:spTgt spid="57"/>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randombar(horizontal)">
                                      <p:cBhvr>
                                        <p:cTn id="106" dur="500"/>
                                        <p:tgtEl>
                                          <p:spTgt spid="58"/>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randombar(horizontal)">
                                      <p:cBhvr>
                                        <p:cTn id="109" dur="500"/>
                                        <p:tgtEl>
                                          <p:spTgt spid="59"/>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randombar(horizontal)">
                                      <p:cBhvr>
                                        <p:cTn id="112" dur="500"/>
                                        <p:tgtEl>
                                          <p:spTgt spid="60"/>
                                        </p:tgtEl>
                                      </p:cBhvr>
                                    </p:animEffect>
                                  </p:child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grpId="0" nodeType="clickEffect">
                                  <p:stCondLst>
                                    <p:cond delay="0"/>
                                  </p:stCondLst>
                                  <p:childTnLst>
                                    <p:set>
                                      <p:cBhvr>
                                        <p:cTn id="116" dur="1" fill="hold">
                                          <p:stCondLst>
                                            <p:cond delay="0"/>
                                          </p:stCondLst>
                                        </p:cTn>
                                        <p:tgtEl>
                                          <p:spTgt spid="61"/>
                                        </p:tgtEl>
                                        <p:attrNameLst>
                                          <p:attrName>style.visibility</p:attrName>
                                        </p:attrNameLst>
                                      </p:cBhvr>
                                      <p:to>
                                        <p:strVal val="visible"/>
                                      </p:to>
                                    </p:set>
                                    <p:animEffect transition="in" filter="randombar(horizontal)">
                                      <p:cBhvr>
                                        <p:cTn id="117" dur="500"/>
                                        <p:tgtEl>
                                          <p:spTgt spid="61"/>
                                        </p:tgtEl>
                                      </p:cBhvr>
                                    </p:animEffect>
                                  </p:childTnLst>
                                </p:cTn>
                              </p:par>
                              <p:par>
                                <p:cTn id="118" presetID="14" presetClass="entr" presetSubtype="10" fill="hold" grpId="0" nodeType="withEffect">
                                  <p:stCondLst>
                                    <p:cond delay="0"/>
                                  </p:stCondLst>
                                  <p:childTnLst>
                                    <p:set>
                                      <p:cBhvr>
                                        <p:cTn id="119" dur="1" fill="hold">
                                          <p:stCondLst>
                                            <p:cond delay="0"/>
                                          </p:stCondLst>
                                        </p:cTn>
                                        <p:tgtEl>
                                          <p:spTgt spid="62"/>
                                        </p:tgtEl>
                                        <p:attrNameLst>
                                          <p:attrName>style.visibility</p:attrName>
                                        </p:attrNameLst>
                                      </p:cBhvr>
                                      <p:to>
                                        <p:strVal val="visible"/>
                                      </p:to>
                                    </p:set>
                                    <p:animEffect transition="in" filter="randombar(horizontal)">
                                      <p:cBhvr>
                                        <p:cTn id="120" dur="500"/>
                                        <p:tgtEl>
                                          <p:spTgt spid="62"/>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Effect transition="in" filter="randombar(horizontal)">
                                      <p:cBhvr>
                                        <p:cTn id="123" dur="500"/>
                                        <p:tgtEl>
                                          <p:spTgt spid="63"/>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ntr" presetSubtype="10" fill="hold" grpId="0" nodeType="clickEffect">
                                  <p:stCondLst>
                                    <p:cond delay="0"/>
                                  </p:stCondLst>
                                  <p:childTnLst>
                                    <p:set>
                                      <p:cBhvr>
                                        <p:cTn id="127" dur="1" fill="hold">
                                          <p:stCondLst>
                                            <p:cond delay="0"/>
                                          </p:stCondLst>
                                        </p:cTn>
                                        <p:tgtEl>
                                          <p:spTgt spid="64"/>
                                        </p:tgtEl>
                                        <p:attrNameLst>
                                          <p:attrName>style.visibility</p:attrName>
                                        </p:attrNameLst>
                                      </p:cBhvr>
                                      <p:to>
                                        <p:strVal val="visible"/>
                                      </p:to>
                                    </p:set>
                                    <p:animEffect transition="in" filter="randombar(horizontal)">
                                      <p:cBhvr>
                                        <p:cTn id="128" dur="500"/>
                                        <p:tgtEl>
                                          <p:spTgt spid="64"/>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animEffect transition="in" filter="randombar(horizontal)">
                                      <p:cBhvr>
                                        <p:cTn id="131" dur="500"/>
                                        <p:tgtEl>
                                          <p:spTgt spid="65"/>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66"/>
                                        </p:tgtEl>
                                        <p:attrNameLst>
                                          <p:attrName>style.visibility</p:attrName>
                                        </p:attrNameLst>
                                      </p:cBhvr>
                                      <p:to>
                                        <p:strVal val="visible"/>
                                      </p:to>
                                    </p:set>
                                    <p:animEffect transition="in" filter="randombar(horizontal)">
                                      <p:cBhvr>
                                        <p:cTn id="134" dur="500"/>
                                        <p:tgtEl>
                                          <p:spTgt spid="66"/>
                                        </p:tgtEl>
                                      </p:cBhvr>
                                    </p:animEffect>
                                  </p:childTnLst>
                                </p:cTn>
                              </p:par>
                            </p:childTnLst>
                          </p:cTn>
                        </p:par>
                      </p:childTnLst>
                    </p:cTn>
                  </p:par>
                  <p:par>
                    <p:cTn id="135" fill="hold">
                      <p:stCondLst>
                        <p:cond delay="indefinite"/>
                      </p:stCondLst>
                      <p:childTnLst>
                        <p:par>
                          <p:cTn id="136" fill="hold">
                            <p:stCondLst>
                              <p:cond delay="0"/>
                            </p:stCondLst>
                            <p:childTnLst>
                              <p:par>
                                <p:cTn id="137" presetID="14" presetClass="entr" presetSubtype="10" fill="hold" grpId="0" nodeType="click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randombar(horizontal)">
                                      <p:cBhvr>
                                        <p:cTn id="139" dur="500"/>
                                        <p:tgtEl>
                                          <p:spTgt spid="67"/>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randombar(horizontal)">
                                      <p:cBhvr>
                                        <p:cTn id="142" dur="500"/>
                                        <p:tgtEl>
                                          <p:spTgt spid="68"/>
                                        </p:tgtEl>
                                      </p:cBhvr>
                                    </p:animEffect>
                                  </p:childTnLst>
                                </p:cTn>
                              </p:par>
                              <p:par>
                                <p:cTn id="143" presetID="14" presetClass="entr" presetSubtype="10" fill="hold" grpId="0" nodeType="withEffect">
                                  <p:stCondLst>
                                    <p:cond delay="0"/>
                                  </p:stCondLst>
                                  <p:childTnLst>
                                    <p:set>
                                      <p:cBhvr>
                                        <p:cTn id="144" dur="1" fill="hold">
                                          <p:stCondLst>
                                            <p:cond delay="0"/>
                                          </p:stCondLst>
                                        </p:cTn>
                                        <p:tgtEl>
                                          <p:spTgt spid="69"/>
                                        </p:tgtEl>
                                        <p:attrNameLst>
                                          <p:attrName>style.visibility</p:attrName>
                                        </p:attrNameLst>
                                      </p:cBhvr>
                                      <p:to>
                                        <p:strVal val="visible"/>
                                      </p:to>
                                    </p:set>
                                    <p:animEffect transition="in" filter="randombar(horizontal)">
                                      <p:cBhvr>
                                        <p:cTn id="14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9" grpId="0" animBg="1"/>
      <p:bldP spid="30" grpId="0" animBg="1"/>
      <p:bldP spid="35" grpId="0" animBg="1"/>
      <p:bldP spid="36" grpId="0" animBg="1"/>
      <p:bldP spid="45" grpId="0" animBg="1"/>
      <p:bldP spid="46" grpId="0" animBg="1"/>
      <p:bldP spid="48"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p:bldP spid="60" grpId="0"/>
      <p:bldP spid="61" grpId="0" animBg="1"/>
      <p:bldP spid="62" grpId="0"/>
      <p:bldP spid="63" grpId="0"/>
      <p:bldP spid="64" grpId="0" animBg="1"/>
      <p:bldP spid="65" grpId="0"/>
      <p:bldP spid="66" grpId="0"/>
      <p:bldP spid="67" grpId="0" animBg="1"/>
      <p:bldP spid="68" grpId="0"/>
      <p:bldP spid="69" grpId="0"/>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pSp>
        <p:nvGrpSpPr>
          <p:cNvPr id="43" name="Group 42"/>
          <p:cNvGrpSpPr/>
          <p:nvPr/>
        </p:nvGrpSpPr>
        <p:grpSpPr>
          <a:xfrm>
            <a:off x="4618421" y="2305258"/>
            <a:ext cx="1341928" cy="4552742"/>
            <a:chOff x="4497049" y="2305258"/>
            <a:chExt cx="1342103" cy="4552742"/>
          </a:xfrm>
        </p:grpSpPr>
        <p:sp>
          <p:nvSpPr>
            <p:cNvPr id="44" name="Arc 43"/>
            <p:cNvSpPr/>
            <p:nvPr/>
          </p:nvSpPr>
          <p:spPr>
            <a:xfrm>
              <a:off x="5147210" y="2305258"/>
              <a:ext cx="691942" cy="691942"/>
            </a:xfrm>
            <a:prstGeom prst="arc">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49" name="Straight Connector 48"/>
            <p:cNvCxnSpPr>
              <a:stCxn id="44" idx="2"/>
            </p:cNvCxnSpPr>
            <p:nvPr/>
          </p:nvCxnSpPr>
          <p:spPr>
            <a:xfrm>
              <a:off x="5839152" y="2651229"/>
              <a:ext cx="0" cy="420677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497049" y="2305258"/>
              <a:ext cx="1011122"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6200523" y="1870546"/>
            <a:ext cx="1867539" cy="4987454"/>
            <a:chOff x="6200535" y="2305258"/>
            <a:chExt cx="1867782" cy="4987454"/>
          </a:xfrm>
        </p:grpSpPr>
        <p:sp>
          <p:nvSpPr>
            <p:cNvPr id="72" name="Arc 71"/>
            <p:cNvSpPr/>
            <p:nvPr/>
          </p:nvSpPr>
          <p:spPr>
            <a:xfrm flipH="1">
              <a:off x="6200535" y="2305258"/>
              <a:ext cx="691942" cy="691942"/>
            </a:xfrm>
            <a:prstGeom prst="arc">
              <a:avLst/>
            </a:prstGeom>
            <a:ln w="63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73" name="Straight Connector 72"/>
            <p:cNvCxnSpPr>
              <a:stCxn id="72" idx="2"/>
            </p:cNvCxnSpPr>
            <p:nvPr/>
          </p:nvCxnSpPr>
          <p:spPr>
            <a:xfrm>
              <a:off x="6200535" y="2651229"/>
              <a:ext cx="0" cy="4641483"/>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531516" y="2305258"/>
              <a:ext cx="1536801"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3538950" y="3654665"/>
            <a:ext cx="2553398" cy="3203337"/>
            <a:chOff x="3777522" y="3654663"/>
            <a:chExt cx="2553730" cy="3203337"/>
          </a:xfrm>
        </p:grpSpPr>
        <p:sp>
          <p:nvSpPr>
            <p:cNvPr id="76" name="Arc 75"/>
            <p:cNvSpPr/>
            <p:nvPr/>
          </p:nvSpPr>
          <p:spPr>
            <a:xfrm>
              <a:off x="5639310" y="3654663"/>
              <a:ext cx="691942" cy="691942"/>
            </a:xfrm>
            <a:prstGeom prst="arc">
              <a:avLst/>
            </a:prstGeom>
            <a:ln w="635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77" name="Straight Connector 76"/>
            <p:cNvCxnSpPr>
              <a:stCxn id="76" idx="2"/>
            </p:cNvCxnSpPr>
            <p:nvPr/>
          </p:nvCxnSpPr>
          <p:spPr>
            <a:xfrm>
              <a:off x="6331252" y="4000634"/>
              <a:ext cx="0" cy="2857366"/>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3777522" y="3654663"/>
              <a:ext cx="2222749"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flipH="1">
            <a:off x="6333252" y="4987560"/>
            <a:ext cx="1341928" cy="1870440"/>
            <a:chOff x="4497049" y="2305258"/>
            <a:chExt cx="1342103" cy="1870440"/>
          </a:xfrm>
        </p:grpSpPr>
        <p:sp>
          <p:nvSpPr>
            <p:cNvPr id="80" name="Arc 79"/>
            <p:cNvSpPr/>
            <p:nvPr/>
          </p:nvSpPr>
          <p:spPr>
            <a:xfrm>
              <a:off x="5147210" y="2305258"/>
              <a:ext cx="691942" cy="691942"/>
            </a:xfrm>
            <a:prstGeom prst="arc">
              <a:avLst/>
            </a:pr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81" name="Straight Connector 80"/>
            <p:cNvCxnSpPr>
              <a:stCxn id="80" idx="2"/>
            </p:cNvCxnSpPr>
            <p:nvPr/>
          </p:nvCxnSpPr>
          <p:spPr>
            <a:xfrm flipH="1">
              <a:off x="5839152" y="2651229"/>
              <a:ext cx="0" cy="1524469"/>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4497049" y="2305258"/>
              <a:ext cx="1011122"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6442339" y="3496095"/>
            <a:ext cx="2101736" cy="3361907"/>
            <a:chOff x="6442383" y="3675973"/>
            <a:chExt cx="2102010" cy="3361907"/>
          </a:xfrm>
        </p:grpSpPr>
        <p:sp>
          <p:nvSpPr>
            <p:cNvPr id="84" name="Arc 83"/>
            <p:cNvSpPr/>
            <p:nvPr/>
          </p:nvSpPr>
          <p:spPr>
            <a:xfrm flipH="1">
              <a:off x="6442383" y="3675973"/>
              <a:ext cx="691942" cy="691942"/>
            </a:xfrm>
            <a:prstGeom prst="arc">
              <a:avLst/>
            </a:prstGeom>
            <a:ln w="635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85" name="Straight Connector 84"/>
            <p:cNvCxnSpPr>
              <a:stCxn id="84" idx="2"/>
            </p:cNvCxnSpPr>
            <p:nvPr/>
          </p:nvCxnSpPr>
          <p:spPr>
            <a:xfrm>
              <a:off x="6442383" y="4021944"/>
              <a:ext cx="0" cy="3015936"/>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773364" y="3675973"/>
              <a:ext cx="1771029"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738325" y="4960449"/>
            <a:ext cx="1113465" cy="1897553"/>
            <a:chOff x="4738147" y="4960447"/>
            <a:chExt cx="1113610" cy="1897553"/>
          </a:xfrm>
        </p:grpSpPr>
        <p:sp>
          <p:nvSpPr>
            <p:cNvPr id="88" name="Arc 87"/>
            <p:cNvSpPr/>
            <p:nvPr/>
          </p:nvSpPr>
          <p:spPr>
            <a:xfrm>
              <a:off x="5159815" y="4960447"/>
              <a:ext cx="691942" cy="691942"/>
            </a:xfrm>
            <a:prstGeom prst="arc">
              <a:avLst/>
            </a:prstGeom>
            <a:ln w="63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89" name="Straight Connector 88"/>
            <p:cNvCxnSpPr>
              <a:stCxn id="88" idx="2"/>
            </p:cNvCxnSpPr>
            <p:nvPr/>
          </p:nvCxnSpPr>
          <p:spPr>
            <a:xfrm>
              <a:off x="5851757" y="5306418"/>
              <a:ext cx="0" cy="1551582"/>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4738147" y="4960447"/>
              <a:ext cx="78263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91" name="Rounded Rectangle 90"/>
          <p:cNvSpPr/>
          <p:nvPr/>
        </p:nvSpPr>
        <p:spPr>
          <a:xfrm>
            <a:off x="7411199" y="1432292"/>
            <a:ext cx="876400" cy="876510"/>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dirty="0">
              <a:solidFill>
                <a:srgbClr val="FFFFFF"/>
              </a:solidFill>
              <a:latin typeface="+mn-ea"/>
              <a:cs typeface="+mn-ea"/>
            </a:endParaRPr>
          </a:p>
        </p:txBody>
      </p:sp>
      <p:sp>
        <p:nvSpPr>
          <p:cNvPr id="92" name="Rounded Rectangle 91"/>
          <p:cNvSpPr/>
          <p:nvPr/>
        </p:nvSpPr>
        <p:spPr>
          <a:xfrm>
            <a:off x="8114574" y="3036529"/>
            <a:ext cx="876400" cy="876510"/>
          </a:xfrm>
          <a:prstGeom prst="roundRect">
            <a:avLst>
              <a:gd name="adj" fmla="val 16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2800" dirty="0">
              <a:solidFill>
                <a:srgbClr val="FFFFFF"/>
              </a:solidFill>
              <a:latin typeface="+mn-ea"/>
              <a:cs typeface="+mn-ea"/>
            </a:endParaRPr>
          </a:p>
        </p:txBody>
      </p:sp>
      <p:sp>
        <p:nvSpPr>
          <p:cNvPr id="93" name="Rounded Rectangle 92"/>
          <p:cNvSpPr/>
          <p:nvPr/>
        </p:nvSpPr>
        <p:spPr>
          <a:xfrm>
            <a:off x="7342541" y="4565816"/>
            <a:ext cx="876400" cy="876510"/>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en-US" sz="2800" dirty="0">
              <a:solidFill>
                <a:srgbClr val="FFFFFF"/>
              </a:solidFill>
              <a:latin typeface="+mn-ea"/>
              <a:cs typeface="+mn-ea"/>
            </a:endParaRPr>
          </a:p>
        </p:txBody>
      </p:sp>
      <p:sp>
        <p:nvSpPr>
          <p:cNvPr id="94" name="Rounded Rectangle 93"/>
          <p:cNvSpPr/>
          <p:nvPr/>
        </p:nvSpPr>
        <p:spPr>
          <a:xfrm flipH="1">
            <a:off x="3952852" y="1867003"/>
            <a:ext cx="876398" cy="876512"/>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dirty="0">
              <a:solidFill>
                <a:srgbClr val="FFFFFF"/>
              </a:solidFill>
              <a:latin typeface="+mn-ea"/>
              <a:cs typeface="+mn-ea"/>
            </a:endParaRPr>
          </a:p>
        </p:txBody>
      </p:sp>
      <p:sp>
        <p:nvSpPr>
          <p:cNvPr id="95" name="Rounded Rectangle 94"/>
          <p:cNvSpPr/>
          <p:nvPr/>
        </p:nvSpPr>
        <p:spPr>
          <a:xfrm flipH="1">
            <a:off x="3403694" y="3216408"/>
            <a:ext cx="876398" cy="876512"/>
          </a:xfrm>
          <a:prstGeom prst="roundRect">
            <a:avLst>
              <a:gd name="adj" fmla="val 165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dirty="0">
              <a:solidFill>
                <a:schemeClr val="bg1"/>
              </a:solidFill>
              <a:latin typeface="+mn-ea"/>
              <a:cs typeface="+mn-ea"/>
            </a:endParaRPr>
          </a:p>
        </p:txBody>
      </p:sp>
      <p:sp>
        <p:nvSpPr>
          <p:cNvPr id="96" name="Rounded Rectangle 95"/>
          <p:cNvSpPr/>
          <p:nvPr/>
        </p:nvSpPr>
        <p:spPr>
          <a:xfrm flipH="1">
            <a:off x="4199703" y="4565815"/>
            <a:ext cx="876398" cy="876512"/>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dirty="0">
              <a:solidFill>
                <a:schemeClr val="bg1"/>
              </a:solidFill>
              <a:latin typeface="+mn-ea"/>
              <a:cs typeface="+mn-ea"/>
            </a:endParaRPr>
          </a:p>
        </p:txBody>
      </p:sp>
      <p:sp>
        <p:nvSpPr>
          <p:cNvPr id="97" name="TextBox 96"/>
          <p:cNvSpPr txBox="1"/>
          <p:nvPr/>
        </p:nvSpPr>
        <p:spPr>
          <a:xfrm>
            <a:off x="8568951" y="1450167"/>
            <a:ext cx="1960625" cy="215444"/>
          </a:xfrm>
          <a:prstGeom prst="rect">
            <a:avLst/>
          </a:prstGeom>
          <a:noFill/>
        </p:spPr>
        <p:txBody>
          <a:bodyPr wrap="square" lIns="0" tIns="0" rIns="0" bIns="0" rtlCol="0" anchor="ctr">
            <a:spAutoFit/>
          </a:bodyPr>
          <a:lstStyle/>
          <a:p>
            <a:r>
              <a:rPr lang="zh-CN" altLang="en-US" sz="1400" dirty="0">
                <a:solidFill>
                  <a:schemeClr val="accent6"/>
                </a:solidFill>
                <a:latin typeface="+mn-ea"/>
                <a:cs typeface="+mn-ea"/>
              </a:rPr>
              <a:t>员工界面</a:t>
            </a:r>
            <a:endParaRPr lang="en-AU" sz="1400" dirty="0">
              <a:solidFill>
                <a:schemeClr val="accent6"/>
              </a:solidFill>
              <a:latin typeface="+mn-ea"/>
              <a:cs typeface="+mn-ea"/>
            </a:endParaRPr>
          </a:p>
        </p:txBody>
      </p:sp>
      <p:sp>
        <p:nvSpPr>
          <p:cNvPr id="98" name="Text Placeholder 32"/>
          <p:cNvSpPr txBox="1"/>
          <p:nvPr/>
        </p:nvSpPr>
        <p:spPr>
          <a:xfrm>
            <a:off x="8568952" y="1727135"/>
            <a:ext cx="196062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99" name="TextBox 98"/>
          <p:cNvSpPr txBox="1"/>
          <p:nvPr/>
        </p:nvSpPr>
        <p:spPr>
          <a:xfrm>
            <a:off x="9243699" y="3057640"/>
            <a:ext cx="1960625" cy="215444"/>
          </a:xfrm>
          <a:prstGeom prst="rect">
            <a:avLst/>
          </a:prstGeom>
          <a:noFill/>
        </p:spPr>
        <p:txBody>
          <a:bodyPr wrap="square" lIns="0" tIns="0" rIns="0" bIns="0" rtlCol="0" anchor="ctr">
            <a:spAutoFit/>
          </a:bodyPr>
          <a:lstStyle/>
          <a:p>
            <a:r>
              <a:rPr lang="zh-CN" altLang="en-US" sz="1400" dirty="0">
                <a:solidFill>
                  <a:schemeClr val="accent5"/>
                </a:solidFill>
                <a:latin typeface="+mn-ea"/>
                <a:cs typeface="+mn-ea"/>
              </a:rPr>
              <a:t>系统保护</a:t>
            </a:r>
            <a:endParaRPr lang="en-AU" sz="1400" dirty="0">
              <a:solidFill>
                <a:schemeClr val="accent5"/>
              </a:solidFill>
              <a:latin typeface="+mn-ea"/>
              <a:cs typeface="+mn-ea"/>
            </a:endParaRPr>
          </a:p>
        </p:txBody>
      </p:sp>
      <p:sp>
        <p:nvSpPr>
          <p:cNvPr id="100" name="Text Placeholder 32"/>
          <p:cNvSpPr txBox="1"/>
          <p:nvPr/>
        </p:nvSpPr>
        <p:spPr>
          <a:xfrm>
            <a:off x="9243699" y="3334608"/>
            <a:ext cx="196062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01" name="TextBox 100"/>
          <p:cNvSpPr txBox="1"/>
          <p:nvPr/>
        </p:nvSpPr>
        <p:spPr>
          <a:xfrm>
            <a:off x="8506403" y="4594497"/>
            <a:ext cx="1960625" cy="215444"/>
          </a:xfrm>
          <a:prstGeom prst="rect">
            <a:avLst/>
          </a:prstGeom>
          <a:noFill/>
        </p:spPr>
        <p:txBody>
          <a:bodyPr wrap="square" lIns="0" tIns="0" rIns="0" bIns="0" rtlCol="0" anchor="ctr">
            <a:spAutoFit/>
          </a:bodyPr>
          <a:lstStyle/>
          <a:p>
            <a:r>
              <a:rPr lang="zh-CN" altLang="en-US" sz="1400" dirty="0">
                <a:solidFill>
                  <a:srgbClr val="7F7F7F"/>
                </a:solidFill>
                <a:latin typeface="+mn-ea"/>
                <a:cs typeface="+mn-ea"/>
              </a:rPr>
              <a:t>数据分析</a:t>
            </a:r>
            <a:endParaRPr lang="en-AU" sz="1400" dirty="0">
              <a:solidFill>
                <a:srgbClr val="7F7F7F"/>
              </a:solidFill>
              <a:latin typeface="+mn-ea"/>
              <a:cs typeface="+mn-ea"/>
            </a:endParaRPr>
          </a:p>
        </p:txBody>
      </p:sp>
      <p:sp>
        <p:nvSpPr>
          <p:cNvPr id="102" name="Text Placeholder 32"/>
          <p:cNvSpPr txBox="1"/>
          <p:nvPr/>
        </p:nvSpPr>
        <p:spPr>
          <a:xfrm>
            <a:off x="8506403" y="4871465"/>
            <a:ext cx="196062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03" name="TextBox 102"/>
          <p:cNvSpPr txBox="1"/>
          <p:nvPr/>
        </p:nvSpPr>
        <p:spPr>
          <a:xfrm flipH="1">
            <a:off x="1667491" y="1929849"/>
            <a:ext cx="1984862" cy="215444"/>
          </a:xfrm>
          <a:prstGeom prst="rect">
            <a:avLst/>
          </a:prstGeom>
          <a:noFill/>
        </p:spPr>
        <p:txBody>
          <a:bodyPr wrap="square" lIns="0" tIns="0" rIns="0" bIns="0" rtlCol="0" anchor="ctr">
            <a:spAutoFit/>
          </a:bodyPr>
          <a:lstStyle/>
          <a:p>
            <a:pPr algn="r"/>
            <a:r>
              <a:rPr lang="zh-CN" altLang="en-US" sz="1400" dirty="0">
                <a:solidFill>
                  <a:schemeClr val="accent6"/>
                </a:solidFill>
                <a:latin typeface="+mn-ea"/>
                <a:cs typeface="+mn-ea"/>
              </a:rPr>
              <a:t>创意策略</a:t>
            </a:r>
            <a:endParaRPr lang="en-AU" sz="1400" dirty="0">
              <a:solidFill>
                <a:schemeClr val="accent6"/>
              </a:solidFill>
              <a:latin typeface="+mn-ea"/>
              <a:cs typeface="+mn-ea"/>
            </a:endParaRPr>
          </a:p>
        </p:txBody>
      </p:sp>
      <p:sp>
        <p:nvSpPr>
          <p:cNvPr id="104" name="Text Placeholder 32"/>
          <p:cNvSpPr txBox="1"/>
          <p:nvPr/>
        </p:nvSpPr>
        <p:spPr>
          <a:xfrm flipH="1">
            <a:off x="1667491" y="2176056"/>
            <a:ext cx="1984862"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05" name="TextBox 104"/>
          <p:cNvSpPr txBox="1"/>
          <p:nvPr/>
        </p:nvSpPr>
        <p:spPr>
          <a:xfrm flipH="1">
            <a:off x="1169884" y="3279257"/>
            <a:ext cx="1984862" cy="215444"/>
          </a:xfrm>
          <a:prstGeom prst="rect">
            <a:avLst/>
          </a:prstGeom>
          <a:noFill/>
        </p:spPr>
        <p:txBody>
          <a:bodyPr wrap="square" lIns="0" tIns="0" rIns="0" bIns="0" rtlCol="0" anchor="ctr">
            <a:spAutoFit/>
          </a:bodyPr>
          <a:lstStyle/>
          <a:p>
            <a:pPr algn="r"/>
            <a:r>
              <a:rPr lang="zh-CN" altLang="en-US" sz="1400" dirty="0">
                <a:solidFill>
                  <a:schemeClr val="accent5"/>
                </a:solidFill>
                <a:latin typeface="+mn-ea"/>
                <a:cs typeface="+mn-ea"/>
              </a:rPr>
              <a:t>安全级别</a:t>
            </a:r>
            <a:endParaRPr lang="en-AU" sz="1400" dirty="0">
              <a:solidFill>
                <a:schemeClr val="accent5"/>
              </a:solidFill>
              <a:latin typeface="+mn-ea"/>
              <a:cs typeface="+mn-ea"/>
            </a:endParaRPr>
          </a:p>
        </p:txBody>
      </p:sp>
      <p:sp>
        <p:nvSpPr>
          <p:cNvPr id="106" name="Text Placeholder 32"/>
          <p:cNvSpPr txBox="1"/>
          <p:nvPr/>
        </p:nvSpPr>
        <p:spPr>
          <a:xfrm flipH="1">
            <a:off x="1169884" y="3525464"/>
            <a:ext cx="1984862"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07" name="TextBox 106"/>
          <p:cNvSpPr txBox="1"/>
          <p:nvPr/>
        </p:nvSpPr>
        <p:spPr>
          <a:xfrm flipH="1">
            <a:off x="1934916" y="4628664"/>
            <a:ext cx="1984862" cy="215444"/>
          </a:xfrm>
          <a:prstGeom prst="rect">
            <a:avLst/>
          </a:prstGeom>
          <a:noFill/>
        </p:spPr>
        <p:txBody>
          <a:bodyPr wrap="square" lIns="0" tIns="0" rIns="0" bIns="0" rtlCol="0" anchor="ctr">
            <a:spAutoFit/>
          </a:bodyPr>
          <a:lstStyle/>
          <a:p>
            <a:pPr algn="r"/>
            <a:r>
              <a:rPr lang="zh-CN" altLang="en-US" sz="1400" dirty="0">
                <a:solidFill>
                  <a:srgbClr val="7F7F7F"/>
                </a:solidFill>
                <a:latin typeface="+mn-ea"/>
                <a:cs typeface="+mn-ea"/>
              </a:rPr>
              <a:t>产品发布 </a:t>
            </a:r>
            <a:endParaRPr lang="en-AU" sz="1400" dirty="0">
              <a:solidFill>
                <a:srgbClr val="7F7F7F"/>
              </a:solidFill>
              <a:latin typeface="+mn-ea"/>
              <a:cs typeface="+mn-ea"/>
            </a:endParaRPr>
          </a:p>
        </p:txBody>
      </p:sp>
      <p:sp>
        <p:nvSpPr>
          <p:cNvPr id="108" name="Text Placeholder 32"/>
          <p:cNvSpPr txBox="1"/>
          <p:nvPr/>
        </p:nvSpPr>
        <p:spPr>
          <a:xfrm flipH="1">
            <a:off x="1934916" y="4874871"/>
            <a:ext cx="1984862"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grpSp>
        <p:nvGrpSpPr>
          <p:cNvPr id="109" name="Group 108"/>
          <p:cNvGrpSpPr/>
          <p:nvPr/>
        </p:nvGrpSpPr>
        <p:grpSpPr>
          <a:xfrm>
            <a:off x="6561590" y="5973237"/>
            <a:ext cx="811102" cy="884765"/>
            <a:chOff x="6561650" y="5973235"/>
            <a:chExt cx="811208" cy="884765"/>
          </a:xfrm>
        </p:grpSpPr>
        <p:grpSp>
          <p:nvGrpSpPr>
            <p:cNvPr id="110" name="Group 109"/>
            <p:cNvGrpSpPr/>
            <p:nvPr/>
          </p:nvGrpSpPr>
          <p:grpSpPr>
            <a:xfrm flipH="1">
              <a:off x="6561650" y="6082209"/>
              <a:ext cx="691942" cy="775791"/>
              <a:chOff x="5147210" y="2305258"/>
              <a:chExt cx="691942" cy="775791"/>
            </a:xfrm>
          </p:grpSpPr>
          <p:sp>
            <p:nvSpPr>
              <p:cNvPr id="113" name="Arc 112"/>
              <p:cNvSpPr/>
              <p:nvPr/>
            </p:nvSpPr>
            <p:spPr>
              <a:xfrm>
                <a:off x="5147210" y="2305258"/>
                <a:ext cx="691942" cy="691942"/>
              </a:xfrm>
              <a:prstGeom prst="arc">
                <a:avLst/>
              </a:pr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114" name="Straight Connector 113"/>
              <p:cNvCxnSpPr>
                <a:stCxn id="113" idx="2"/>
              </p:cNvCxnSpPr>
              <p:nvPr/>
            </p:nvCxnSpPr>
            <p:spPr>
              <a:xfrm flipH="1">
                <a:off x="5839152" y="2651229"/>
                <a:ext cx="0" cy="42982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5147210" y="2305258"/>
                <a:ext cx="36096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2" name="Oval 111"/>
            <p:cNvSpPr/>
            <p:nvPr/>
          </p:nvSpPr>
          <p:spPr>
            <a:xfrm>
              <a:off x="7154912" y="5973235"/>
              <a:ext cx="217946" cy="217946"/>
            </a:xfrm>
            <a:prstGeom prst="ellipse">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116" name="Group 115"/>
          <p:cNvGrpSpPr/>
          <p:nvPr/>
        </p:nvGrpSpPr>
        <p:grpSpPr>
          <a:xfrm flipH="1">
            <a:off x="4937407" y="6123135"/>
            <a:ext cx="811102" cy="800916"/>
            <a:chOff x="6561650" y="5973235"/>
            <a:chExt cx="811208" cy="800916"/>
          </a:xfrm>
        </p:grpSpPr>
        <p:grpSp>
          <p:nvGrpSpPr>
            <p:cNvPr id="117" name="Group 116"/>
            <p:cNvGrpSpPr/>
            <p:nvPr/>
          </p:nvGrpSpPr>
          <p:grpSpPr>
            <a:xfrm flipH="1">
              <a:off x="6561650" y="6082209"/>
              <a:ext cx="691942" cy="691942"/>
              <a:chOff x="5147210" y="2305258"/>
              <a:chExt cx="691942" cy="691942"/>
            </a:xfrm>
          </p:grpSpPr>
          <p:sp>
            <p:nvSpPr>
              <p:cNvPr id="119" name="Arc 118"/>
              <p:cNvSpPr/>
              <p:nvPr/>
            </p:nvSpPr>
            <p:spPr>
              <a:xfrm>
                <a:off x="5147210" y="2305258"/>
                <a:ext cx="691942" cy="691942"/>
              </a:xfrm>
              <a:prstGeom prst="arc">
                <a:avLst/>
              </a:prstGeom>
              <a:ln w="635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atin typeface="+mn-ea"/>
                  <a:cs typeface="+mn-ea"/>
                </a:endParaRPr>
              </a:p>
            </p:txBody>
          </p:sp>
          <p:cxnSp>
            <p:nvCxnSpPr>
              <p:cNvPr id="120" name="Straight Connector 119"/>
              <p:cNvCxnSpPr>
                <a:stCxn id="119" idx="2"/>
              </p:cNvCxnSpPr>
              <p:nvPr/>
            </p:nvCxnSpPr>
            <p:spPr>
              <a:xfrm>
                <a:off x="5839152" y="2651229"/>
                <a:ext cx="0" cy="27992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5147210" y="2305258"/>
                <a:ext cx="36096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8" name="Oval 117"/>
            <p:cNvSpPr/>
            <p:nvPr/>
          </p:nvSpPr>
          <p:spPr>
            <a:xfrm>
              <a:off x="7154912" y="5973235"/>
              <a:ext cx="217946" cy="217946"/>
            </a:xfrm>
            <a:prstGeom prst="ellipse">
              <a:avLst/>
            </a:prstGeom>
            <a:solidFill>
              <a:srgbClr val="A6A6A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grpSp>
      <p:grpSp>
        <p:nvGrpSpPr>
          <p:cNvPr id="60" name="组合 59"/>
          <p:cNvGrpSpPr/>
          <p:nvPr/>
        </p:nvGrpSpPr>
        <p:grpSpPr>
          <a:xfrm>
            <a:off x="8415365" y="3344384"/>
            <a:ext cx="307174" cy="307212"/>
            <a:chOff x="11121822" y="1145785"/>
            <a:chExt cx="307214" cy="307212"/>
          </a:xfrm>
          <a:solidFill>
            <a:schemeClr val="bg1"/>
          </a:solidFill>
        </p:grpSpPr>
        <p:sp>
          <p:nvSpPr>
            <p:cNvPr id="61"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2"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63" name="Freeform 142"/>
          <p:cNvSpPr/>
          <p:nvPr/>
        </p:nvSpPr>
        <p:spPr bwMode="auto">
          <a:xfrm>
            <a:off x="4501800" y="4874869"/>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4" name="Freeform 149"/>
          <p:cNvSpPr/>
          <p:nvPr/>
        </p:nvSpPr>
        <p:spPr bwMode="auto">
          <a:xfrm>
            <a:off x="3687701" y="3504041"/>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65" name="组合 64"/>
          <p:cNvGrpSpPr/>
          <p:nvPr/>
        </p:nvGrpSpPr>
        <p:grpSpPr>
          <a:xfrm>
            <a:off x="7711855" y="1767143"/>
            <a:ext cx="311646" cy="193872"/>
            <a:chOff x="8292784" y="1202455"/>
            <a:chExt cx="311687" cy="193872"/>
          </a:xfrm>
        </p:grpSpPr>
        <p:sp>
          <p:nvSpPr>
            <p:cNvPr id="66"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7"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68" name="Freeform 116"/>
          <p:cNvSpPr>
            <a:spLocks noEditPoints="1"/>
          </p:cNvSpPr>
          <p:nvPr/>
        </p:nvSpPr>
        <p:spPr bwMode="auto">
          <a:xfrm>
            <a:off x="4226281" y="2159854"/>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69" name="组合 68"/>
          <p:cNvGrpSpPr/>
          <p:nvPr/>
        </p:nvGrpSpPr>
        <p:grpSpPr>
          <a:xfrm>
            <a:off x="7604170" y="4844342"/>
            <a:ext cx="402605" cy="331075"/>
            <a:chOff x="5108575" y="3992563"/>
            <a:chExt cx="428625" cy="352426"/>
          </a:xfrm>
          <a:solidFill>
            <a:schemeClr val="bg1"/>
          </a:solidFill>
        </p:grpSpPr>
        <p:sp>
          <p:nvSpPr>
            <p:cNvPr id="122"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123"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124"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125"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126"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127"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5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500"/>
                                        <p:tgtEl>
                                          <p:spTgt spid="10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down)">
                                      <p:cBhvr>
                                        <p:cTn id="25" dur="500"/>
                                        <p:tgtEl>
                                          <p:spTgt spid="7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fade">
                                      <p:cBhvr>
                                        <p:cTn id="30" dur="500"/>
                                        <p:tgtEl>
                                          <p:spTgt spid="9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500"/>
                                        <p:tgtEl>
                                          <p:spTgt spid="9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500"/>
                                        <p:tgtEl>
                                          <p:spTgt spid="9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down)">
                                      <p:cBhvr>
                                        <p:cTn id="43" dur="500"/>
                                        <p:tgtEl>
                                          <p:spTgt spid="7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fade">
                                      <p:cBhvr>
                                        <p:cTn id="53" dur="500"/>
                                        <p:tgtEl>
                                          <p:spTgt spid="10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wipe(down)">
                                      <p:cBhvr>
                                        <p:cTn id="61" dur="500"/>
                                        <p:tgtEl>
                                          <p:spTgt spid="8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fade">
                                      <p:cBhvr>
                                        <p:cTn id="66" dur="500"/>
                                        <p:tgtEl>
                                          <p:spTgt spid="9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wipe(down)">
                                      <p:cBhvr>
                                        <p:cTn id="79" dur="500"/>
                                        <p:tgtEl>
                                          <p:spTgt spid="8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fade">
                                      <p:cBhvr>
                                        <p:cTn id="84" dur="500"/>
                                        <p:tgtEl>
                                          <p:spTgt spid="9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07"/>
                                        </p:tgtEl>
                                        <p:attrNameLst>
                                          <p:attrName>style.visibility</p:attrName>
                                        </p:attrNameLst>
                                      </p:cBhvr>
                                      <p:to>
                                        <p:strVal val="visible"/>
                                      </p:to>
                                    </p:set>
                                    <p:animEffect transition="in" filter="fade">
                                      <p:cBhvr>
                                        <p:cTn id="89" dur="500"/>
                                        <p:tgtEl>
                                          <p:spTgt spid="10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fade">
                                      <p:cBhvr>
                                        <p:cTn id="92" dur="500"/>
                                        <p:tgtEl>
                                          <p:spTgt spid="10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wipe(down)">
                                      <p:cBhvr>
                                        <p:cTn id="97" dur="500"/>
                                        <p:tgtEl>
                                          <p:spTgt spid="7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fade">
                                      <p:cBhvr>
                                        <p:cTn id="102" dur="500"/>
                                        <p:tgtEl>
                                          <p:spTgt spid="9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2"/>
                                        </p:tgtEl>
                                        <p:attrNameLst>
                                          <p:attrName>style.visibility</p:attrName>
                                        </p:attrNameLst>
                                      </p:cBhvr>
                                      <p:to>
                                        <p:strVal val="visible"/>
                                      </p:to>
                                    </p:set>
                                    <p:animEffect transition="in" filter="fade">
                                      <p:cBhvr>
                                        <p:cTn id="110" dur="500"/>
                                        <p:tgtEl>
                                          <p:spTgt spid="10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16"/>
                                        </p:tgtEl>
                                        <p:attrNameLst>
                                          <p:attrName>style.visibility</p:attrName>
                                        </p:attrNameLst>
                                      </p:cBhvr>
                                      <p:to>
                                        <p:strVal val="visible"/>
                                      </p:to>
                                    </p:set>
                                    <p:animEffect transition="in" filter="wipe(down)">
                                      <p:cBhvr>
                                        <p:cTn id="115" dur="500"/>
                                        <p:tgtEl>
                                          <p:spTgt spid="11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109"/>
                                        </p:tgtEl>
                                        <p:attrNameLst>
                                          <p:attrName>style.visibility</p:attrName>
                                        </p:attrNameLst>
                                      </p:cBhvr>
                                      <p:to>
                                        <p:strVal val="visible"/>
                                      </p:to>
                                    </p:set>
                                    <p:animEffect transition="in" filter="wipe(down)">
                                      <p:cBhvr>
                                        <p:cTn id="12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P spid="95" grpId="0" animBg="1"/>
      <p:bldP spid="96" grpId="0" animBg="1"/>
      <p:bldP spid="97" grpId="0"/>
      <p:bldP spid="98" grpId="0"/>
      <p:bldP spid="99" grpId="0"/>
      <p:bldP spid="100" grpId="0"/>
      <p:bldP spid="101" grpId="0"/>
      <p:bldP spid="102" grpId="0"/>
      <p:bldP spid="103" grpId="0"/>
      <p:bldP spid="104" grpId="0"/>
      <p:bldP spid="105" grpId="0"/>
      <p:bldP spid="106" grpId="0"/>
      <p:bldP spid="107" grpId="0"/>
      <p:bldP spid="10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1119953" y="2588046"/>
            <a:ext cx="3597865" cy="3553884"/>
            <a:chOff x="839478" y="1785913"/>
            <a:chExt cx="2698750" cy="2665413"/>
          </a:xfrm>
        </p:grpSpPr>
        <p:grpSp>
          <p:nvGrpSpPr>
            <p:cNvPr id="107" name="组合 106"/>
            <p:cNvGrpSpPr/>
            <p:nvPr/>
          </p:nvGrpSpPr>
          <p:grpSpPr>
            <a:xfrm>
              <a:off x="839478" y="1785913"/>
              <a:ext cx="2698750" cy="628650"/>
              <a:chOff x="1337519" y="2093105"/>
              <a:chExt cx="2698750" cy="628650"/>
            </a:xfrm>
          </p:grpSpPr>
          <p:sp>
            <p:nvSpPr>
              <p:cNvPr id="112" name="Freeform 5"/>
              <p:cNvSpPr/>
              <p:nvPr/>
            </p:nvSpPr>
            <p:spPr bwMode="auto">
              <a:xfrm>
                <a:off x="1337519" y="2093105"/>
                <a:ext cx="2698750" cy="628650"/>
              </a:xfrm>
              <a:custGeom>
                <a:avLst/>
                <a:gdLst>
                  <a:gd name="T0" fmla="*/ 1700 w 1700"/>
                  <a:gd name="T1" fmla="*/ 199 h 396"/>
                  <a:gd name="T2" fmla="*/ 1696 w 1700"/>
                  <a:gd name="T3" fmla="*/ 219 h 396"/>
                  <a:gd name="T4" fmla="*/ 1682 w 1700"/>
                  <a:gd name="T5" fmla="*/ 238 h 396"/>
                  <a:gd name="T6" fmla="*/ 1662 w 1700"/>
                  <a:gd name="T7" fmla="*/ 257 h 396"/>
                  <a:gd name="T8" fmla="*/ 1633 w 1700"/>
                  <a:gd name="T9" fmla="*/ 276 h 396"/>
                  <a:gd name="T10" fmla="*/ 1597 w 1700"/>
                  <a:gd name="T11" fmla="*/ 292 h 396"/>
                  <a:gd name="T12" fmla="*/ 1555 w 1700"/>
                  <a:gd name="T13" fmla="*/ 309 h 396"/>
                  <a:gd name="T14" fmla="*/ 1506 w 1700"/>
                  <a:gd name="T15" fmla="*/ 325 h 396"/>
                  <a:gd name="T16" fmla="*/ 1391 w 1700"/>
                  <a:gd name="T17" fmla="*/ 351 h 396"/>
                  <a:gd name="T18" fmla="*/ 1255 w 1700"/>
                  <a:gd name="T19" fmla="*/ 373 h 396"/>
                  <a:gd name="T20" fmla="*/ 1103 w 1700"/>
                  <a:gd name="T21" fmla="*/ 387 h 396"/>
                  <a:gd name="T22" fmla="*/ 937 w 1700"/>
                  <a:gd name="T23" fmla="*/ 395 h 396"/>
                  <a:gd name="T24" fmla="*/ 849 w 1700"/>
                  <a:gd name="T25" fmla="*/ 396 h 396"/>
                  <a:gd name="T26" fmla="*/ 679 w 1700"/>
                  <a:gd name="T27" fmla="*/ 392 h 396"/>
                  <a:gd name="T28" fmla="*/ 519 w 1700"/>
                  <a:gd name="T29" fmla="*/ 380 h 396"/>
                  <a:gd name="T30" fmla="*/ 374 w 1700"/>
                  <a:gd name="T31" fmla="*/ 363 h 396"/>
                  <a:gd name="T32" fmla="*/ 249 w 1700"/>
                  <a:gd name="T33" fmla="*/ 338 h 396"/>
                  <a:gd name="T34" fmla="*/ 169 w 1700"/>
                  <a:gd name="T35" fmla="*/ 317 h 396"/>
                  <a:gd name="T36" fmla="*/ 123 w 1700"/>
                  <a:gd name="T37" fmla="*/ 301 h 396"/>
                  <a:gd name="T38" fmla="*/ 84 w 1700"/>
                  <a:gd name="T39" fmla="*/ 284 h 396"/>
                  <a:gd name="T40" fmla="*/ 51 w 1700"/>
                  <a:gd name="T41" fmla="*/ 267 h 396"/>
                  <a:gd name="T42" fmla="*/ 27 w 1700"/>
                  <a:gd name="T43" fmla="*/ 248 h 396"/>
                  <a:gd name="T44" fmla="*/ 9 w 1700"/>
                  <a:gd name="T45" fmla="*/ 229 h 396"/>
                  <a:gd name="T46" fmla="*/ 1 w 1700"/>
                  <a:gd name="T47" fmla="*/ 209 h 396"/>
                  <a:gd name="T48" fmla="*/ 0 w 1700"/>
                  <a:gd name="T49" fmla="*/ 199 h 396"/>
                  <a:gd name="T50" fmla="*/ 4 w 1700"/>
                  <a:gd name="T51" fmla="*/ 177 h 396"/>
                  <a:gd name="T52" fmla="*/ 17 w 1700"/>
                  <a:gd name="T53" fmla="*/ 158 h 396"/>
                  <a:gd name="T54" fmla="*/ 38 w 1700"/>
                  <a:gd name="T55" fmla="*/ 139 h 396"/>
                  <a:gd name="T56" fmla="*/ 66 w 1700"/>
                  <a:gd name="T57" fmla="*/ 122 h 396"/>
                  <a:gd name="T58" fmla="*/ 102 w 1700"/>
                  <a:gd name="T59" fmla="*/ 104 h 396"/>
                  <a:gd name="T60" fmla="*/ 145 w 1700"/>
                  <a:gd name="T61" fmla="*/ 87 h 396"/>
                  <a:gd name="T62" fmla="*/ 193 w 1700"/>
                  <a:gd name="T63" fmla="*/ 73 h 396"/>
                  <a:gd name="T64" fmla="*/ 309 w 1700"/>
                  <a:gd name="T65" fmla="*/ 46 h 396"/>
                  <a:gd name="T66" fmla="*/ 444 w 1700"/>
                  <a:gd name="T67" fmla="*/ 25 h 396"/>
                  <a:gd name="T68" fmla="*/ 597 w 1700"/>
                  <a:gd name="T69" fmla="*/ 9 h 396"/>
                  <a:gd name="T70" fmla="*/ 762 w 1700"/>
                  <a:gd name="T71" fmla="*/ 1 h 396"/>
                  <a:gd name="T72" fmla="*/ 849 w 1700"/>
                  <a:gd name="T73" fmla="*/ 0 h 396"/>
                  <a:gd name="T74" fmla="*/ 1021 w 1700"/>
                  <a:gd name="T75" fmla="*/ 4 h 396"/>
                  <a:gd name="T76" fmla="*/ 1181 w 1700"/>
                  <a:gd name="T77" fmla="*/ 16 h 396"/>
                  <a:gd name="T78" fmla="*/ 1325 w 1700"/>
                  <a:gd name="T79" fmla="*/ 33 h 396"/>
                  <a:gd name="T80" fmla="*/ 1451 w 1700"/>
                  <a:gd name="T81" fmla="*/ 58 h 396"/>
                  <a:gd name="T82" fmla="*/ 1531 w 1700"/>
                  <a:gd name="T83" fmla="*/ 79 h 396"/>
                  <a:gd name="T84" fmla="*/ 1577 w 1700"/>
                  <a:gd name="T85" fmla="*/ 96 h 396"/>
                  <a:gd name="T86" fmla="*/ 1616 w 1700"/>
                  <a:gd name="T87" fmla="*/ 113 h 396"/>
                  <a:gd name="T88" fmla="*/ 1649 w 1700"/>
                  <a:gd name="T89" fmla="*/ 131 h 396"/>
                  <a:gd name="T90" fmla="*/ 1673 w 1700"/>
                  <a:gd name="T91" fmla="*/ 148 h 396"/>
                  <a:gd name="T92" fmla="*/ 1690 w 1700"/>
                  <a:gd name="T93" fmla="*/ 168 h 396"/>
                  <a:gd name="T94" fmla="*/ 1699 w 1700"/>
                  <a:gd name="T95" fmla="*/ 189 h 396"/>
                  <a:gd name="T96" fmla="*/ 1700 w 1700"/>
                  <a:gd name="T97" fmla="*/ 19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00" h="396">
                    <a:moveTo>
                      <a:pt x="1700" y="199"/>
                    </a:moveTo>
                    <a:lnTo>
                      <a:pt x="1700" y="199"/>
                    </a:lnTo>
                    <a:lnTo>
                      <a:pt x="1699" y="209"/>
                    </a:lnTo>
                    <a:lnTo>
                      <a:pt x="1696" y="219"/>
                    </a:lnTo>
                    <a:lnTo>
                      <a:pt x="1690" y="229"/>
                    </a:lnTo>
                    <a:lnTo>
                      <a:pt x="1682" y="238"/>
                    </a:lnTo>
                    <a:lnTo>
                      <a:pt x="1673" y="248"/>
                    </a:lnTo>
                    <a:lnTo>
                      <a:pt x="1662" y="257"/>
                    </a:lnTo>
                    <a:lnTo>
                      <a:pt x="1649" y="267"/>
                    </a:lnTo>
                    <a:lnTo>
                      <a:pt x="1633" y="276"/>
                    </a:lnTo>
                    <a:lnTo>
                      <a:pt x="1616" y="284"/>
                    </a:lnTo>
                    <a:lnTo>
                      <a:pt x="1597" y="292"/>
                    </a:lnTo>
                    <a:lnTo>
                      <a:pt x="1577" y="301"/>
                    </a:lnTo>
                    <a:lnTo>
                      <a:pt x="1555" y="309"/>
                    </a:lnTo>
                    <a:lnTo>
                      <a:pt x="1531" y="317"/>
                    </a:lnTo>
                    <a:lnTo>
                      <a:pt x="1506" y="325"/>
                    </a:lnTo>
                    <a:lnTo>
                      <a:pt x="1451" y="338"/>
                    </a:lnTo>
                    <a:lnTo>
                      <a:pt x="1391" y="351"/>
                    </a:lnTo>
                    <a:lnTo>
                      <a:pt x="1325" y="363"/>
                    </a:lnTo>
                    <a:lnTo>
                      <a:pt x="1255" y="373"/>
                    </a:lnTo>
                    <a:lnTo>
                      <a:pt x="1181" y="380"/>
                    </a:lnTo>
                    <a:lnTo>
                      <a:pt x="1103" y="387"/>
                    </a:lnTo>
                    <a:lnTo>
                      <a:pt x="1021" y="392"/>
                    </a:lnTo>
                    <a:lnTo>
                      <a:pt x="937" y="395"/>
                    </a:lnTo>
                    <a:lnTo>
                      <a:pt x="849" y="396"/>
                    </a:lnTo>
                    <a:lnTo>
                      <a:pt x="849" y="396"/>
                    </a:lnTo>
                    <a:lnTo>
                      <a:pt x="762" y="395"/>
                    </a:lnTo>
                    <a:lnTo>
                      <a:pt x="679" y="392"/>
                    </a:lnTo>
                    <a:lnTo>
                      <a:pt x="597" y="387"/>
                    </a:lnTo>
                    <a:lnTo>
                      <a:pt x="519" y="380"/>
                    </a:lnTo>
                    <a:lnTo>
                      <a:pt x="444" y="373"/>
                    </a:lnTo>
                    <a:lnTo>
                      <a:pt x="374" y="363"/>
                    </a:lnTo>
                    <a:lnTo>
                      <a:pt x="309" y="351"/>
                    </a:lnTo>
                    <a:lnTo>
                      <a:pt x="249" y="338"/>
                    </a:lnTo>
                    <a:lnTo>
                      <a:pt x="193" y="325"/>
                    </a:lnTo>
                    <a:lnTo>
                      <a:pt x="169" y="317"/>
                    </a:lnTo>
                    <a:lnTo>
                      <a:pt x="145" y="309"/>
                    </a:lnTo>
                    <a:lnTo>
                      <a:pt x="123" y="301"/>
                    </a:lnTo>
                    <a:lnTo>
                      <a:pt x="102" y="292"/>
                    </a:lnTo>
                    <a:lnTo>
                      <a:pt x="84" y="284"/>
                    </a:lnTo>
                    <a:lnTo>
                      <a:pt x="66" y="276"/>
                    </a:lnTo>
                    <a:lnTo>
                      <a:pt x="51" y="267"/>
                    </a:lnTo>
                    <a:lnTo>
                      <a:pt x="38" y="257"/>
                    </a:lnTo>
                    <a:lnTo>
                      <a:pt x="27" y="248"/>
                    </a:lnTo>
                    <a:lnTo>
                      <a:pt x="17" y="238"/>
                    </a:lnTo>
                    <a:lnTo>
                      <a:pt x="9" y="229"/>
                    </a:lnTo>
                    <a:lnTo>
                      <a:pt x="4" y="219"/>
                    </a:lnTo>
                    <a:lnTo>
                      <a:pt x="1" y="209"/>
                    </a:lnTo>
                    <a:lnTo>
                      <a:pt x="0" y="199"/>
                    </a:lnTo>
                    <a:lnTo>
                      <a:pt x="0" y="199"/>
                    </a:lnTo>
                    <a:lnTo>
                      <a:pt x="1" y="189"/>
                    </a:lnTo>
                    <a:lnTo>
                      <a:pt x="4" y="177"/>
                    </a:lnTo>
                    <a:lnTo>
                      <a:pt x="9" y="168"/>
                    </a:lnTo>
                    <a:lnTo>
                      <a:pt x="17" y="158"/>
                    </a:lnTo>
                    <a:lnTo>
                      <a:pt x="27" y="148"/>
                    </a:lnTo>
                    <a:lnTo>
                      <a:pt x="38" y="139"/>
                    </a:lnTo>
                    <a:lnTo>
                      <a:pt x="51" y="131"/>
                    </a:lnTo>
                    <a:lnTo>
                      <a:pt x="66" y="122"/>
                    </a:lnTo>
                    <a:lnTo>
                      <a:pt x="84" y="113"/>
                    </a:lnTo>
                    <a:lnTo>
                      <a:pt x="102" y="104"/>
                    </a:lnTo>
                    <a:lnTo>
                      <a:pt x="123" y="96"/>
                    </a:lnTo>
                    <a:lnTo>
                      <a:pt x="145" y="87"/>
                    </a:lnTo>
                    <a:lnTo>
                      <a:pt x="169" y="79"/>
                    </a:lnTo>
                    <a:lnTo>
                      <a:pt x="193" y="73"/>
                    </a:lnTo>
                    <a:lnTo>
                      <a:pt x="249" y="58"/>
                    </a:lnTo>
                    <a:lnTo>
                      <a:pt x="309" y="46"/>
                    </a:lnTo>
                    <a:lnTo>
                      <a:pt x="374" y="33"/>
                    </a:lnTo>
                    <a:lnTo>
                      <a:pt x="444" y="25"/>
                    </a:lnTo>
                    <a:lnTo>
                      <a:pt x="519" y="16"/>
                    </a:lnTo>
                    <a:lnTo>
                      <a:pt x="597" y="9"/>
                    </a:lnTo>
                    <a:lnTo>
                      <a:pt x="679" y="4"/>
                    </a:lnTo>
                    <a:lnTo>
                      <a:pt x="762" y="1"/>
                    </a:lnTo>
                    <a:lnTo>
                      <a:pt x="849" y="0"/>
                    </a:lnTo>
                    <a:lnTo>
                      <a:pt x="849" y="0"/>
                    </a:lnTo>
                    <a:lnTo>
                      <a:pt x="937" y="1"/>
                    </a:lnTo>
                    <a:lnTo>
                      <a:pt x="1021" y="4"/>
                    </a:lnTo>
                    <a:lnTo>
                      <a:pt x="1103" y="9"/>
                    </a:lnTo>
                    <a:lnTo>
                      <a:pt x="1181" y="16"/>
                    </a:lnTo>
                    <a:lnTo>
                      <a:pt x="1255" y="25"/>
                    </a:lnTo>
                    <a:lnTo>
                      <a:pt x="1325" y="33"/>
                    </a:lnTo>
                    <a:lnTo>
                      <a:pt x="1391" y="46"/>
                    </a:lnTo>
                    <a:lnTo>
                      <a:pt x="1451" y="58"/>
                    </a:lnTo>
                    <a:lnTo>
                      <a:pt x="1506" y="73"/>
                    </a:lnTo>
                    <a:lnTo>
                      <a:pt x="1531" y="79"/>
                    </a:lnTo>
                    <a:lnTo>
                      <a:pt x="1555" y="87"/>
                    </a:lnTo>
                    <a:lnTo>
                      <a:pt x="1577" y="96"/>
                    </a:lnTo>
                    <a:lnTo>
                      <a:pt x="1597" y="104"/>
                    </a:lnTo>
                    <a:lnTo>
                      <a:pt x="1616" y="113"/>
                    </a:lnTo>
                    <a:lnTo>
                      <a:pt x="1633" y="122"/>
                    </a:lnTo>
                    <a:lnTo>
                      <a:pt x="1649" y="131"/>
                    </a:lnTo>
                    <a:lnTo>
                      <a:pt x="1662" y="139"/>
                    </a:lnTo>
                    <a:lnTo>
                      <a:pt x="1673" y="148"/>
                    </a:lnTo>
                    <a:lnTo>
                      <a:pt x="1682" y="158"/>
                    </a:lnTo>
                    <a:lnTo>
                      <a:pt x="1690" y="168"/>
                    </a:lnTo>
                    <a:lnTo>
                      <a:pt x="1696" y="177"/>
                    </a:lnTo>
                    <a:lnTo>
                      <a:pt x="1699" y="189"/>
                    </a:lnTo>
                    <a:lnTo>
                      <a:pt x="1700" y="199"/>
                    </a:lnTo>
                    <a:lnTo>
                      <a:pt x="1700" y="199"/>
                    </a:lnTo>
                    <a:close/>
                  </a:path>
                </a:pathLst>
              </a:custGeom>
              <a:gradFill flip="none" rotWithShape="1">
                <a:gsLst>
                  <a:gs pos="0">
                    <a:schemeClr val="bg1">
                      <a:lumMod val="85000"/>
                    </a:schemeClr>
                  </a:gs>
                  <a:gs pos="50000">
                    <a:schemeClr val="bg1">
                      <a:lumMod val="75000"/>
                    </a:schemeClr>
                  </a:gs>
                  <a:gs pos="100000">
                    <a:srgbClr val="EBEBEB">
                      <a:shade val="100000"/>
                      <a:satMod val="115000"/>
                    </a:srgbClr>
                  </a:gs>
                </a:gsLst>
                <a:lin ang="27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6"/>
              <p:cNvSpPr/>
              <p:nvPr/>
            </p:nvSpPr>
            <p:spPr bwMode="auto">
              <a:xfrm>
                <a:off x="1656607" y="2167718"/>
                <a:ext cx="2058988" cy="479425"/>
              </a:xfrm>
              <a:custGeom>
                <a:avLst/>
                <a:gdLst>
                  <a:gd name="T0" fmla="*/ 1297 w 1297"/>
                  <a:gd name="T1" fmla="*/ 152 h 302"/>
                  <a:gd name="T2" fmla="*/ 1294 w 1297"/>
                  <a:gd name="T3" fmla="*/ 166 h 302"/>
                  <a:gd name="T4" fmla="*/ 1284 w 1297"/>
                  <a:gd name="T5" fmla="*/ 182 h 302"/>
                  <a:gd name="T6" fmla="*/ 1268 w 1297"/>
                  <a:gd name="T7" fmla="*/ 196 h 302"/>
                  <a:gd name="T8" fmla="*/ 1246 w 1297"/>
                  <a:gd name="T9" fmla="*/ 210 h 302"/>
                  <a:gd name="T10" fmla="*/ 1219 w 1297"/>
                  <a:gd name="T11" fmla="*/ 223 h 302"/>
                  <a:gd name="T12" fmla="*/ 1149 w 1297"/>
                  <a:gd name="T13" fmla="*/ 248 h 302"/>
                  <a:gd name="T14" fmla="*/ 1061 w 1297"/>
                  <a:gd name="T15" fmla="*/ 268 h 302"/>
                  <a:gd name="T16" fmla="*/ 958 w 1297"/>
                  <a:gd name="T17" fmla="*/ 284 h 302"/>
                  <a:gd name="T18" fmla="*/ 842 w 1297"/>
                  <a:gd name="T19" fmla="*/ 295 h 302"/>
                  <a:gd name="T20" fmla="*/ 715 w 1297"/>
                  <a:gd name="T21" fmla="*/ 301 h 302"/>
                  <a:gd name="T22" fmla="*/ 648 w 1297"/>
                  <a:gd name="T23" fmla="*/ 302 h 302"/>
                  <a:gd name="T24" fmla="*/ 518 w 1297"/>
                  <a:gd name="T25" fmla="*/ 299 h 302"/>
                  <a:gd name="T26" fmla="*/ 396 w 1297"/>
                  <a:gd name="T27" fmla="*/ 290 h 302"/>
                  <a:gd name="T28" fmla="*/ 286 w 1297"/>
                  <a:gd name="T29" fmla="*/ 277 h 302"/>
                  <a:gd name="T30" fmla="*/ 190 w 1297"/>
                  <a:gd name="T31" fmla="*/ 258 h 302"/>
                  <a:gd name="T32" fmla="*/ 112 w 1297"/>
                  <a:gd name="T33" fmla="*/ 235 h 302"/>
                  <a:gd name="T34" fmla="*/ 65 w 1297"/>
                  <a:gd name="T35" fmla="*/ 216 h 302"/>
                  <a:gd name="T36" fmla="*/ 40 w 1297"/>
                  <a:gd name="T37" fmla="*/ 203 h 302"/>
                  <a:gd name="T38" fmla="*/ 21 w 1297"/>
                  <a:gd name="T39" fmla="*/ 188 h 302"/>
                  <a:gd name="T40" fmla="*/ 8 w 1297"/>
                  <a:gd name="T41" fmla="*/ 174 h 302"/>
                  <a:gd name="T42" fmla="*/ 1 w 1297"/>
                  <a:gd name="T43" fmla="*/ 159 h 302"/>
                  <a:gd name="T44" fmla="*/ 0 w 1297"/>
                  <a:gd name="T45" fmla="*/ 152 h 302"/>
                  <a:gd name="T46" fmla="*/ 3 w 1297"/>
                  <a:gd name="T47" fmla="*/ 136 h 302"/>
                  <a:gd name="T48" fmla="*/ 13 w 1297"/>
                  <a:gd name="T49" fmla="*/ 120 h 302"/>
                  <a:gd name="T50" fmla="*/ 29 w 1297"/>
                  <a:gd name="T51" fmla="*/ 106 h 302"/>
                  <a:gd name="T52" fmla="*/ 51 w 1297"/>
                  <a:gd name="T53" fmla="*/ 92 h 302"/>
                  <a:gd name="T54" fmla="*/ 78 w 1297"/>
                  <a:gd name="T55" fmla="*/ 79 h 302"/>
                  <a:gd name="T56" fmla="*/ 148 w 1297"/>
                  <a:gd name="T57" fmla="*/ 56 h 302"/>
                  <a:gd name="T58" fmla="*/ 237 w 1297"/>
                  <a:gd name="T59" fmla="*/ 34 h 302"/>
                  <a:gd name="T60" fmla="*/ 339 w 1297"/>
                  <a:gd name="T61" fmla="*/ 19 h 302"/>
                  <a:gd name="T62" fmla="*/ 455 w 1297"/>
                  <a:gd name="T63" fmla="*/ 7 h 302"/>
                  <a:gd name="T64" fmla="*/ 583 w 1297"/>
                  <a:gd name="T65" fmla="*/ 1 h 302"/>
                  <a:gd name="T66" fmla="*/ 648 w 1297"/>
                  <a:gd name="T67" fmla="*/ 0 h 302"/>
                  <a:gd name="T68" fmla="*/ 779 w 1297"/>
                  <a:gd name="T69" fmla="*/ 3 h 302"/>
                  <a:gd name="T70" fmla="*/ 901 w 1297"/>
                  <a:gd name="T71" fmla="*/ 12 h 302"/>
                  <a:gd name="T72" fmla="*/ 1011 w 1297"/>
                  <a:gd name="T73" fmla="*/ 26 h 302"/>
                  <a:gd name="T74" fmla="*/ 1107 w 1297"/>
                  <a:gd name="T75" fmla="*/ 44 h 302"/>
                  <a:gd name="T76" fmla="*/ 1186 w 1297"/>
                  <a:gd name="T77" fmla="*/ 67 h 302"/>
                  <a:gd name="T78" fmla="*/ 1233 w 1297"/>
                  <a:gd name="T79" fmla="*/ 86 h 302"/>
                  <a:gd name="T80" fmla="*/ 1258 w 1297"/>
                  <a:gd name="T81" fmla="*/ 99 h 302"/>
                  <a:gd name="T82" fmla="*/ 1277 w 1297"/>
                  <a:gd name="T83" fmla="*/ 114 h 302"/>
                  <a:gd name="T84" fmla="*/ 1289 w 1297"/>
                  <a:gd name="T85" fmla="*/ 128 h 302"/>
                  <a:gd name="T86" fmla="*/ 1296 w 1297"/>
                  <a:gd name="T87" fmla="*/ 144 h 302"/>
                  <a:gd name="T88" fmla="*/ 1297 w 1297"/>
                  <a:gd name="T89" fmla="*/ 15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97" h="302">
                    <a:moveTo>
                      <a:pt x="1297" y="152"/>
                    </a:moveTo>
                    <a:lnTo>
                      <a:pt x="1297" y="152"/>
                    </a:lnTo>
                    <a:lnTo>
                      <a:pt x="1296" y="159"/>
                    </a:lnTo>
                    <a:lnTo>
                      <a:pt x="1294" y="166"/>
                    </a:lnTo>
                    <a:lnTo>
                      <a:pt x="1289" y="174"/>
                    </a:lnTo>
                    <a:lnTo>
                      <a:pt x="1284" y="182"/>
                    </a:lnTo>
                    <a:lnTo>
                      <a:pt x="1277" y="188"/>
                    </a:lnTo>
                    <a:lnTo>
                      <a:pt x="1268" y="196"/>
                    </a:lnTo>
                    <a:lnTo>
                      <a:pt x="1258" y="203"/>
                    </a:lnTo>
                    <a:lnTo>
                      <a:pt x="1246" y="210"/>
                    </a:lnTo>
                    <a:lnTo>
                      <a:pt x="1233" y="216"/>
                    </a:lnTo>
                    <a:lnTo>
                      <a:pt x="1219" y="223"/>
                    </a:lnTo>
                    <a:lnTo>
                      <a:pt x="1186" y="235"/>
                    </a:lnTo>
                    <a:lnTo>
                      <a:pt x="1149" y="248"/>
                    </a:lnTo>
                    <a:lnTo>
                      <a:pt x="1107" y="258"/>
                    </a:lnTo>
                    <a:lnTo>
                      <a:pt x="1061" y="268"/>
                    </a:lnTo>
                    <a:lnTo>
                      <a:pt x="1011" y="277"/>
                    </a:lnTo>
                    <a:lnTo>
                      <a:pt x="958" y="284"/>
                    </a:lnTo>
                    <a:lnTo>
                      <a:pt x="901" y="290"/>
                    </a:lnTo>
                    <a:lnTo>
                      <a:pt x="842" y="295"/>
                    </a:lnTo>
                    <a:lnTo>
                      <a:pt x="779" y="299"/>
                    </a:lnTo>
                    <a:lnTo>
                      <a:pt x="715" y="301"/>
                    </a:lnTo>
                    <a:lnTo>
                      <a:pt x="648" y="302"/>
                    </a:lnTo>
                    <a:lnTo>
                      <a:pt x="648" y="302"/>
                    </a:lnTo>
                    <a:lnTo>
                      <a:pt x="583" y="301"/>
                    </a:lnTo>
                    <a:lnTo>
                      <a:pt x="518" y="299"/>
                    </a:lnTo>
                    <a:lnTo>
                      <a:pt x="455" y="295"/>
                    </a:lnTo>
                    <a:lnTo>
                      <a:pt x="396" y="290"/>
                    </a:lnTo>
                    <a:lnTo>
                      <a:pt x="339" y="284"/>
                    </a:lnTo>
                    <a:lnTo>
                      <a:pt x="286" y="277"/>
                    </a:lnTo>
                    <a:lnTo>
                      <a:pt x="237" y="268"/>
                    </a:lnTo>
                    <a:lnTo>
                      <a:pt x="190" y="258"/>
                    </a:lnTo>
                    <a:lnTo>
                      <a:pt x="148" y="248"/>
                    </a:lnTo>
                    <a:lnTo>
                      <a:pt x="112" y="235"/>
                    </a:lnTo>
                    <a:lnTo>
                      <a:pt x="78" y="223"/>
                    </a:lnTo>
                    <a:lnTo>
                      <a:pt x="65" y="216"/>
                    </a:lnTo>
                    <a:lnTo>
                      <a:pt x="51" y="210"/>
                    </a:lnTo>
                    <a:lnTo>
                      <a:pt x="40" y="203"/>
                    </a:lnTo>
                    <a:lnTo>
                      <a:pt x="29" y="196"/>
                    </a:lnTo>
                    <a:lnTo>
                      <a:pt x="21" y="188"/>
                    </a:lnTo>
                    <a:lnTo>
                      <a:pt x="13" y="182"/>
                    </a:lnTo>
                    <a:lnTo>
                      <a:pt x="8" y="174"/>
                    </a:lnTo>
                    <a:lnTo>
                      <a:pt x="3" y="166"/>
                    </a:lnTo>
                    <a:lnTo>
                      <a:pt x="1" y="159"/>
                    </a:lnTo>
                    <a:lnTo>
                      <a:pt x="0" y="152"/>
                    </a:lnTo>
                    <a:lnTo>
                      <a:pt x="0" y="152"/>
                    </a:lnTo>
                    <a:lnTo>
                      <a:pt x="1" y="144"/>
                    </a:lnTo>
                    <a:lnTo>
                      <a:pt x="3" y="136"/>
                    </a:lnTo>
                    <a:lnTo>
                      <a:pt x="8" y="128"/>
                    </a:lnTo>
                    <a:lnTo>
                      <a:pt x="13" y="120"/>
                    </a:lnTo>
                    <a:lnTo>
                      <a:pt x="21" y="114"/>
                    </a:lnTo>
                    <a:lnTo>
                      <a:pt x="29" y="106"/>
                    </a:lnTo>
                    <a:lnTo>
                      <a:pt x="40" y="99"/>
                    </a:lnTo>
                    <a:lnTo>
                      <a:pt x="51" y="92"/>
                    </a:lnTo>
                    <a:lnTo>
                      <a:pt x="65" y="86"/>
                    </a:lnTo>
                    <a:lnTo>
                      <a:pt x="78" y="79"/>
                    </a:lnTo>
                    <a:lnTo>
                      <a:pt x="112" y="67"/>
                    </a:lnTo>
                    <a:lnTo>
                      <a:pt x="148" y="56"/>
                    </a:lnTo>
                    <a:lnTo>
                      <a:pt x="190" y="44"/>
                    </a:lnTo>
                    <a:lnTo>
                      <a:pt x="237" y="34"/>
                    </a:lnTo>
                    <a:lnTo>
                      <a:pt x="286" y="26"/>
                    </a:lnTo>
                    <a:lnTo>
                      <a:pt x="339" y="19"/>
                    </a:lnTo>
                    <a:lnTo>
                      <a:pt x="396" y="12"/>
                    </a:lnTo>
                    <a:lnTo>
                      <a:pt x="455" y="7"/>
                    </a:lnTo>
                    <a:lnTo>
                      <a:pt x="518" y="3"/>
                    </a:lnTo>
                    <a:lnTo>
                      <a:pt x="583" y="1"/>
                    </a:lnTo>
                    <a:lnTo>
                      <a:pt x="648" y="0"/>
                    </a:lnTo>
                    <a:lnTo>
                      <a:pt x="648" y="0"/>
                    </a:lnTo>
                    <a:lnTo>
                      <a:pt x="715" y="1"/>
                    </a:lnTo>
                    <a:lnTo>
                      <a:pt x="779" y="3"/>
                    </a:lnTo>
                    <a:lnTo>
                      <a:pt x="842" y="7"/>
                    </a:lnTo>
                    <a:lnTo>
                      <a:pt x="901" y="12"/>
                    </a:lnTo>
                    <a:lnTo>
                      <a:pt x="958" y="19"/>
                    </a:lnTo>
                    <a:lnTo>
                      <a:pt x="1011" y="26"/>
                    </a:lnTo>
                    <a:lnTo>
                      <a:pt x="1061" y="34"/>
                    </a:lnTo>
                    <a:lnTo>
                      <a:pt x="1107" y="44"/>
                    </a:lnTo>
                    <a:lnTo>
                      <a:pt x="1149" y="56"/>
                    </a:lnTo>
                    <a:lnTo>
                      <a:pt x="1186" y="67"/>
                    </a:lnTo>
                    <a:lnTo>
                      <a:pt x="1219" y="79"/>
                    </a:lnTo>
                    <a:lnTo>
                      <a:pt x="1233" y="86"/>
                    </a:lnTo>
                    <a:lnTo>
                      <a:pt x="1246" y="92"/>
                    </a:lnTo>
                    <a:lnTo>
                      <a:pt x="1258" y="99"/>
                    </a:lnTo>
                    <a:lnTo>
                      <a:pt x="1268" y="106"/>
                    </a:lnTo>
                    <a:lnTo>
                      <a:pt x="1277" y="114"/>
                    </a:lnTo>
                    <a:lnTo>
                      <a:pt x="1284" y="120"/>
                    </a:lnTo>
                    <a:lnTo>
                      <a:pt x="1289" y="128"/>
                    </a:lnTo>
                    <a:lnTo>
                      <a:pt x="1294" y="136"/>
                    </a:lnTo>
                    <a:lnTo>
                      <a:pt x="1296" y="144"/>
                    </a:lnTo>
                    <a:lnTo>
                      <a:pt x="1297" y="152"/>
                    </a:lnTo>
                    <a:lnTo>
                      <a:pt x="1297" y="1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8" name="Freeform 7"/>
            <p:cNvSpPr/>
            <p:nvPr/>
          </p:nvSpPr>
          <p:spPr bwMode="auto">
            <a:xfrm>
              <a:off x="901391" y="2249463"/>
              <a:ext cx="2574925" cy="671513"/>
            </a:xfrm>
            <a:custGeom>
              <a:avLst/>
              <a:gdLst>
                <a:gd name="T0" fmla="*/ 1622 w 1622"/>
                <a:gd name="T1" fmla="*/ 0 h 423"/>
                <a:gd name="T2" fmla="*/ 1593 w 1622"/>
                <a:gd name="T3" fmla="*/ 16 h 423"/>
                <a:gd name="T4" fmla="*/ 1523 w 1622"/>
                <a:gd name="T5" fmla="*/ 45 h 423"/>
                <a:gd name="T6" fmla="*/ 1439 w 1622"/>
                <a:gd name="T7" fmla="*/ 69 h 423"/>
                <a:gd name="T8" fmla="*/ 1341 w 1622"/>
                <a:gd name="T9" fmla="*/ 91 h 423"/>
                <a:gd name="T10" fmla="*/ 1233 w 1622"/>
                <a:gd name="T11" fmla="*/ 107 h 423"/>
                <a:gd name="T12" fmla="*/ 1119 w 1622"/>
                <a:gd name="T13" fmla="*/ 120 h 423"/>
                <a:gd name="T14" fmla="*/ 997 w 1622"/>
                <a:gd name="T15" fmla="*/ 129 h 423"/>
                <a:gd name="T16" fmla="*/ 873 w 1622"/>
                <a:gd name="T17" fmla="*/ 132 h 423"/>
                <a:gd name="T18" fmla="*/ 810 w 1622"/>
                <a:gd name="T19" fmla="*/ 133 h 423"/>
                <a:gd name="T20" fmla="*/ 685 w 1622"/>
                <a:gd name="T21" fmla="*/ 131 h 423"/>
                <a:gd name="T22" fmla="*/ 563 w 1622"/>
                <a:gd name="T23" fmla="*/ 124 h 423"/>
                <a:gd name="T24" fmla="*/ 444 w 1622"/>
                <a:gd name="T25" fmla="*/ 114 h 423"/>
                <a:gd name="T26" fmla="*/ 333 w 1622"/>
                <a:gd name="T27" fmla="*/ 100 h 423"/>
                <a:gd name="T28" fmla="*/ 230 w 1622"/>
                <a:gd name="T29" fmla="*/ 81 h 423"/>
                <a:gd name="T30" fmla="*/ 138 w 1622"/>
                <a:gd name="T31" fmla="*/ 57 h 423"/>
                <a:gd name="T32" fmla="*/ 61 w 1622"/>
                <a:gd name="T33" fmla="*/ 30 h 423"/>
                <a:gd name="T34" fmla="*/ 13 w 1622"/>
                <a:gd name="T35" fmla="*/ 8 h 423"/>
                <a:gd name="T36" fmla="*/ 147 w 1622"/>
                <a:gd name="T37" fmla="*/ 351 h 423"/>
                <a:gd name="T38" fmla="*/ 181 w 1622"/>
                <a:gd name="T39" fmla="*/ 360 h 423"/>
                <a:gd name="T40" fmla="*/ 251 w 1622"/>
                <a:gd name="T41" fmla="*/ 375 h 423"/>
                <a:gd name="T42" fmla="*/ 327 w 1622"/>
                <a:gd name="T43" fmla="*/ 389 h 423"/>
                <a:gd name="T44" fmla="*/ 409 w 1622"/>
                <a:gd name="T45" fmla="*/ 401 h 423"/>
                <a:gd name="T46" fmla="*/ 538 w 1622"/>
                <a:gd name="T47" fmla="*/ 413 h 423"/>
                <a:gd name="T48" fmla="*/ 719 w 1622"/>
                <a:gd name="T49" fmla="*/ 422 h 423"/>
                <a:gd name="T50" fmla="*/ 810 w 1622"/>
                <a:gd name="T51" fmla="*/ 423 h 423"/>
                <a:gd name="T52" fmla="*/ 995 w 1622"/>
                <a:gd name="T53" fmla="*/ 419 h 423"/>
                <a:gd name="T54" fmla="*/ 1171 w 1622"/>
                <a:gd name="T55" fmla="*/ 405 h 423"/>
                <a:gd name="T56" fmla="*/ 1255 w 1622"/>
                <a:gd name="T57" fmla="*/ 395 h 423"/>
                <a:gd name="T58" fmla="*/ 1333 w 1622"/>
                <a:gd name="T59" fmla="*/ 382 h 423"/>
                <a:gd name="T60" fmla="*/ 1407 w 1622"/>
                <a:gd name="T61" fmla="*/ 367 h 423"/>
                <a:gd name="T62" fmla="*/ 1473 w 1622"/>
                <a:gd name="T63" fmla="*/ 35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22" h="423">
                  <a:moveTo>
                    <a:pt x="1622" y="0"/>
                  </a:moveTo>
                  <a:lnTo>
                    <a:pt x="1622" y="0"/>
                  </a:lnTo>
                  <a:lnTo>
                    <a:pt x="1607" y="8"/>
                  </a:lnTo>
                  <a:lnTo>
                    <a:pt x="1593" y="16"/>
                  </a:lnTo>
                  <a:lnTo>
                    <a:pt x="1559" y="30"/>
                  </a:lnTo>
                  <a:lnTo>
                    <a:pt x="1523" y="45"/>
                  </a:lnTo>
                  <a:lnTo>
                    <a:pt x="1482" y="57"/>
                  </a:lnTo>
                  <a:lnTo>
                    <a:pt x="1439" y="69"/>
                  </a:lnTo>
                  <a:lnTo>
                    <a:pt x="1391" y="81"/>
                  </a:lnTo>
                  <a:lnTo>
                    <a:pt x="1341" y="91"/>
                  </a:lnTo>
                  <a:lnTo>
                    <a:pt x="1288" y="100"/>
                  </a:lnTo>
                  <a:lnTo>
                    <a:pt x="1233" y="107"/>
                  </a:lnTo>
                  <a:lnTo>
                    <a:pt x="1177" y="114"/>
                  </a:lnTo>
                  <a:lnTo>
                    <a:pt x="1119" y="120"/>
                  </a:lnTo>
                  <a:lnTo>
                    <a:pt x="1058" y="124"/>
                  </a:lnTo>
                  <a:lnTo>
                    <a:pt x="997" y="129"/>
                  </a:lnTo>
                  <a:lnTo>
                    <a:pt x="935" y="131"/>
                  </a:lnTo>
                  <a:lnTo>
                    <a:pt x="873" y="132"/>
                  </a:lnTo>
                  <a:lnTo>
                    <a:pt x="810" y="133"/>
                  </a:lnTo>
                  <a:lnTo>
                    <a:pt x="810" y="133"/>
                  </a:lnTo>
                  <a:lnTo>
                    <a:pt x="748" y="132"/>
                  </a:lnTo>
                  <a:lnTo>
                    <a:pt x="685" y="131"/>
                  </a:lnTo>
                  <a:lnTo>
                    <a:pt x="624" y="129"/>
                  </a:lnTo>
                  <a:lnTo>
                    <a:pt x="563" y="124"/>
                  </a:lnTo>
                  <a:lnTo>
                    <a:pt x="503" y="120"/>
                  </a:lnTo>
                  <a:lnTo>
                    <a:pt x="444" y="114"/>
                  </a:lnTo>
                  <a:lnTo>
                    <a:pt x="387" y="107"/>
                  </a:lnTo>
                  <a:lnTo>
                    <a:pt x="333" y="100"/>
                  </a:lnTo>
                  <a:lnTo>
                    <a:pt x="280" y="91"/>
                  </a:lnTo>
                  <a:lnTo>
                    <a:pt x="230" y="81"/>
                  </a:lnTo>
                  <a:lnTo>
                    <a:pt x="183" y="69"/>
                  </a:lnTo>
                  <a:lnTo>
                    <a:pt x="138" y="57"/>
                  </a:lnTo>
                  <a:lnTo>
                    <a:pt x="98" y="45"/>
                  </a:lnTo>
                  <a:lnTo>
                    <a:pt x="61" y="30"/>
                  </a:lnTo>
                  <a:lnTo>
                    <a:pt x="28" y="16"/>
                  </a:lnTo>
                  <a:lnTo>
                    <a:pt x="13" y="8"/>
                  </a:lnTo>
                  <a:lnTo>
                    <a:pt x="0" y="0"/>
                  </a:lnTo>
                  <a:lnTo>
                    <a:pt x="147" y="351"/>
                  </a:lnTo>
                  <a:lnTo>
                    <a:pt x="147" y="351"/>
                  </a:lnTo>
                  <a:lnTo>
                    <a:pt x="181" y="360"/>
                  </a:lnTo>
                  <a:lnTo>
                    <a:pt x="214" y="367"/>
                  </a:lnTo>
                  <a:lnTo>
                    <a:pt x="251" y="375"/>
                  </a:lnTo>
                  <a:lnTo>
                    <a:pt x="288" y="382"/>
                  </a:lnTo>
                  <a:lnTo>
                    <a:pt x="327" y="389"/>
                  </a:lnTo>
                  <a:lnTo>
                    <a:pt x="367" y="395"/>
                  </a:lnTo>
                  <a:lnTo>
                    <a:pt x="409" y="401"/>
                  </a:lnTo>
                  <a:lnTo>
                    <a:pt x="451" y="405"/>
                  </a:lnTo>
                  <a:lnTo>
                    <a:pt x="538" y="413"/>
                  </a:lnTo>
                  <a:lnTo>
                    <a:pt x="627" y="419"/>
                  </a:lnTo>
                  <a:lnTo>
                    <a:pt x="719" y="422"/>
                  </a:lnTo>
                  <a:lnTo>
                    <a:pt x="810" y="423"/>
                  </a:lnTo>
                  <a:lnTo>
                    <a:pt x="810" y="423"/>
                  </a:lnTo>
                  <a:lnTo>
                    <a:pt x="903" y="422"/>
                  </a:lnTo>
                  <a:lnTo>
                    <a:pt x="995" y="419"/>
                  </a:lnTo>
                  <a:lnTo>
                    <a:pt x="1084" y="413"/>
                  </a:lnTo>
                  <a:lnTo>
                    <a:pt x="1171" y="405"/>
                  </a:lnTo>
                  <a:lnTo>
                    <a:pt x="1213" y="401"/>
                  </a:lnTo>
                  <a:lnTo>
                    <a:pt x="1255" y="395"/>
                  </a:lnTo>
                  <a:lnTo>
                    <a:pt x="1295" y="389"/>
                  </a:lnTo>
                  <a:lnTo>
                    <a:pt x="1333" y="382"/>
                  </a:lnTo>
                  <a:lnTo>
                    <a:pt x="1371" y="375"/>
                  </a:lnTo>
                  <a:lnTo>
                    <a:pt x="1407" y="367"/>
                  </a:lnTo>
                  <a:lnTo>
                    <a:pt x="1441" y="360"/>
                  </a:lnTo>
                  <a:lnTo>
                    <a:pt x="1473" y="351"/>
                  </a:lnTo>
                  <a:lnTo>
                    <a:pt x="1622" y="0"/>
                  </a:lnTo>
                  <a:close/>
                </a:path>
              </a:pathLst>
            </a:custGeom>
            <a:gradFill flip="none" rotWithShape="1">
              <a:gsLst>
                <a:gs pos="50000">
                  <a:schemeClr val="accent2">
                    <a:lumMod val="75000"/>
                  </a:schemeClr>
                </a:gs>
                <a:gs pos="0">
                  <a:schemeClr val="accent2">
                    <a:lumMod val="60000"/>
                    <a:lumOff val="40000"/>
                  </a:schemeClr>
                </a:gs>
                <a:gs pos="100000">
                  <a:schemeClr val="accent2">
                    <a:lumMod val="60000"/>
                    <a:lumOff val="40000"/>
                  </a:schemeClr>
                </a:gs>
              </a:gsLst>
              <a:lin ang="108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8"/>
            <p:cNvSpPr/>
            <p:nvPr/>
          </p:nvSpPr>
          <p:spPr bwMode="auto">
            <a:xfrm>
              <a:off x="1158566" y="2860651"/>
              <a:ext cx="2058988" cy="569913"/>
            </a:xfrm>
            <a:custGeom>
              <a:avLst/>
              <a:gdLst>
                <a:gd name="T0" fmla="*/ 1163 w 1297"/>
                <a:gd name="T1" fmla="*/ 320 h 359"/>
                <a:gd name="T2" fmla="*/ 1297 w 1297"/>
                <a:gd name="T3" fmla="*/ 0 h 359"/>
                <a:gd name="T4" fmla="*/ 1297 w 1297"/>
                <a:gd name="T5" fmla="*/ 0 h 359"/>
                <a:gd name="T6" fmla="*/ 1265 w 1297"/>
                <a:gd name="T7" fmla="*/ 8 h 359"/>
                <a:gd name="T8" fmla="*/ 1231 w 1297"/>
                <a:gd name="T9" fmla="*/ 16 h 359"/>
                <a:gd name="T10" fmla="*/ 1195 w 1297"/>
                <a:gd name="T11" fmla="*/ 24 h 359"/>
                <a:gd name="T12" fmla="*/ 1159 w 1297"/>
                <a:gd name="T13" fmla="*/ 30 h 359"/>
                <a:gd name="T14" fmla="*/ 1119 w 1297"/>
                <a:gd name="T15" fmla="*/ 36 h 359"/>
                <a:gd name="T16" fmla="*/ 1080 w 1297"/>
                <a:gd name="T17" fmla="*/ 41 h 359"/>
                <a:gd name="T18" fmla="*/ 999 w 1297"/>
                <a:gd name="T19" fmla="*/ 51 h 359"/>
                <a:gd name="T20" fmla="*/ 914 w 1297"/>
                <a:gd name="T21" fmla="*/ 59 h 359"/>
                <a:gd name="T22" fmla="*/ 827 w 1297"/>
                <a:gd name="T23" fmla="*/ 65 h 359"/>
                <a:gd name="T24" fmla="*/ 738 w 1297"/>
                <a:gd name="T25" fmla="*/ 68 h 359"/>
                <a:gd name="T26" fmla="*/ 648 w 1297"/>
                <a:gd name="T27" fmla="*/ 69 h 359"/>
                <a:gd name="T28" fmla="*/ 648 w 1297"/>
                <a:gd name="T29" fmla="*/ 69 h 359"/>
                <a:gd name="T30" fmla="*/ 559 w 1297"/>
                <a:gd name="T31" fmla="*/ 68 h 359"/>
                <a:gd name="T32" fmla="*/ 470 w 1297"/>
                <a:gd name="T33" fmla="*/ 65 h 359"/>
                <a:gd name="T34" fmla="*/ 383 w 1297"/>
                <a:gd name="T35" fmla="*/ 59 h 359"/>
                <a:gd name="T36" fmla="*/ 298 w 1297"/>
                <a:gd name="T37" fmla="*/ 51 h 359"/>
                <a:gd name="T38" fmla="*/ 216 w 1297"/>
                <a:gd name="T39" fmla="*/ 41 h 359"/>
                <a:gd name="T40" fmla="*/ 177 w 1297"/>
                <a:gd name="T41" fmla="*/ 36 h 359"/>
                <a:gd name="T42" fmla="*/ 139 w 1297"/>
                <a:gd name="T43" fmla="*/ 30 h 359"/>
                <a:gd name="T44" fmla="*/ 103 w 1297"/>
                <a:gd name="T45" fmla="*/ 24 h 359"/>
                <a:gd name="T46" fmla="*/ 67 w 1297"/>
                <a:gd name="T47" fmla="*/ 16 h 359"/>
                <a:gd name="T48" fmla="*/ 32 w 1297"/>
                <a:gd name="T49" fmla="*/ 8 h 359"/>
                <a:gd name="T50" fmla="*/ 0 w 1297"/>
                <a:gd name="T51" fmla="*/ 0 h 359"/>
                <a:gd name="T52" fmla="*/ 135 w 1297"/>
                <a:gd name="T53" fmla="*/ 320 h 359"/>
                <a:gd name="T54" fmla="*/ 135 w 1297"/>
                <a:gd name="T55" fmla="*/ 320 h 359"/>
                <a:gd name="T56" fmla="*/ 193 w 1297"/>
                <a:gd name="T57" fmla="*/ 329 h 359"/>
                <a:gd name="T58" fmla="*/ 253 w 1297"/>
                <a:gd name="T59" fmla="*/ 337 h 359"/>
                <a:gd name="T60" fmla="*/ 316 w 1297"/>
                <a:gd name="T61" fmla="*/ 344 h 359"/>
                <a:gd name="T62" fmla="*/ 381 w 1297"/>
                <a:gd name="T63" fmla="*/ 349 h 359"/>
                <a:gd name="T64" fmla="*/ 446 w 1297"/>
                <a:gd name="T65" fmla="*/ 354 h 359"/>
                <a:gd name="T66" fmla="*/ 513 w 1297"/>
                <a:gd name="T67" fmla="*/ 357 h 359"/>
                <a:gd name="T68" fmla="*/ 580 w 1297"/>
                <a:gd name="T69" fmla="*/ 359 h 359"/>
                <a:gd name="T70" fmla="*/ 648 w 1297"/>
                <a:gd name="T71" fmla="*/ 359 h 359"/>
                <a:gd name="T72" fmla="*/ 648 w 1297"/>
                <a:gd name="T73" fmla="*/ 359 h 359"/>
                <a:gd name="T74" fmla="*/ 717 w 1297"/>
                <a:gd name="T75" fmla="*/ 359 h 359"/>
                <a:gd name="T76" fmla="*/ 785 w 1297"/>
                <a:gd name="T77" fmla="*/ 357 h 359"/>
                <a:gd name="T78" fmla="*/ 850 w 1297"/>
                <a:gd name="T79" fmla="*/ 354 h 359"/>
                <a:gd name="T80" fmla="*/ 916 w 1297"/>
                <a:gd name="T81" fmla="*/ 349 h 359"/>
                <a:gd name="T82" fmla="*/ 981 w 1297"/>
                <a:gd name="T83" fmla="*/ 344 h 359"/>
                <a:gd name="T84" fmla="*/ 1044 w 1297"/>
                <a:gd name="T85" fmla="*/ 337 h 359"/>
                <a:gd name="T86" fmla="*/ 1105 w 1297"/>
                <a:gd name="T87" fmla="*/ 329 h 359"/>
                <a:gd name="T88" fmla="*/ 1163 w 1297"/>
                <a:gd name="T89" fmla="*/ 320 h 359"/>
                <a:gd name="T90" fmla="*/ 1163 w 1297"/>
                <a:gd name="T91" fmla="*/ 32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7" h="359">
                  <a:moveTo>
                    <a:pt x="1163" y="320"/>
                  </a:moveTo>
                  <a:lnTo>
                    <a:pt x="1297" y="0"/>
                  </a:lnTo>
                  <a:lnTo>
                    <a:pt x="1297" y="0"/>
                  </a:lnTo>
                  <a:lnTo>
                    <a:pt x="1265" y="8"/>
                  </a:lnTo>
                  <a:lnTo>
                    <a:pt x="1231" y="16"/>
                  </a:lnTo>
                  <a:lnTo>
                    <a:pt x="1195" y="24"/>
                  </a:lnTo>
                  <a:lnTo>
                    <a:pt x="1159" y="30"/>
                  </a:lnTo>
                  <a:lnTo>
                    <a:pt x="1119" y="36"/>
                  </a:lnTo>
                  <a:lnTo>
                    <a:pt x="1080" y="41"/>
                  </a:lnTo>
                  <a:lnTo>
                    <a:pt x="999" y="51"/>
                  </a:lnTo>
                  <a:lnTo>
                    <a:pt x="914" y="59"/>
                  </a:lnTo>
                  <a:lnTo>
                    <a:pt x="827" y="65"/>
                  </a:lnTo>
                  <a:lnTo>
                    <a:pt x="738" y="68"/>
                  </a:lnTo>
                  <a:lnTo>
                    <a:pt x="648" y="69"/>
                  </a:lnTo>
                  <a:lnTo>
                    <a:pt x="648" y="69"/>
                  </a:lnTo>
                  <a:lnTo>
                    <a:pt x="559" y="68"/>
                  </a:lnTo>
                  <a:lnTo>
                    <a:pt x="470" y="65"/>
                  </a:lnTo>
                  <a:lnTo>
                    <a:pt x="383" y="59"/>
                  </a:lnTo>
                  <a:lnTo>
                    <a:pt x="298" y="51"/>
                  </a:lnTo>
                  <a:lnTo>
                    <a:pt x="216" y="41"/>
                  </a:lnTo>
                  <a:lnTo>
                    <a:pt x="177" y="36"/>
                  </a:lnTo>
                  <a:lnTo>
                    <a:pt x="139" y="30"/>
                  </a:lnTo>
                  <a:lnTo>
                    <a:pt x="103" y="24"/>
                  </a:lnTo>
                  <a:lnTo>
                    <a:pt x="67" y="16"/>
                  </a:lnTo>
                  <a:lnTo>
                    <a:pt x="32" y="8"/>
                  </a:lnTo>
                  <a:lnTo>
                    <a:pt x="0" y="0"/>
                  </a:lnTo>
                  <a:lnTo>
                    <a:pt x="135" y="320"/>
                  </a:lnTo>
                  <a:lnTo>
                    <a:pt x="135" y="320"/>
                  </a:lnTo>
                  <a:lnTo>
                    <a:pt x="193" y="329"/>
                  </a:lnTo>
                  <a:lnTo>
                    <a:pt x="253" y="337"/>
                  </a:lnTo>
                  <a:lnTo>
                    <a:pt x="316" y="344"/>
                  </a:lnTo>
                  <a:lnTo>
                    <a:pt x="381" y="349"/>
                  </a:lnTo>
                  <a:lnTo>
                    <a:pt x="446" y="354"/>
                  </a:lnTo>
                  <a:lnTo>
                    <a:pt x="513" y="357"/>
                  </a:lnTo>
                  <a:lnTo>
                    <a:pt x="580" y="359"/>
                  </a:lnTo>
                  <a:lnTo>
                    <a:pt x="648" y="359"/>
                  </a:lnTo>
                  <a:lnTo>
                    <a:pt x="648" y="359"/>
                  </a:lnTo>
                  <a:lnTo>
                    <a:pt x="717" y="359"/>
                  </a:lnTo>
                  <a:lnTo>
                    <a:pt x="785" y="357"/>
                  </a:lnTo>
                  <a:lnTo>
                    <a:pt x="850" y="354"/>
                  </a:lnTo>
                  <a:lnTo>
                    <a:pt x="916" y="349"/>
                  </a:lnTo>
                  <a:lnTo>
                    <a:pt x="981" y="344"/>
                  </a:lnTo>
                  <a:lnTo>
                    <a:pt x="1044" y="337"/>
                  </a:lnTo>
                  <a:lnTo>
                    <a:pt x="1105" y="329"/>
                  </a:lnTo>
                  <a:lnTo>
                    <a:pt x="1163" y="320"/>
                  </a:lnTo>
                  <a:lnTo>
                    <a:pt x="1163" y="320"/>
                  </a:lnTo>
                  <a:close/>
                </a:path>
              </a:pathLst>
            </a:custGeom>
            <a:gradFill flip="none" rotWithShape="1">
              <a:gsLst>
                <a:gs pos="50000">
                  <a:schemeClr val="accent1">
                    <a:lumMod val="75000"/>
                  </a:schemeClr>
                </a:gs>
                <a:gs pos="0">
                  <a:schemeClr val="accent1">
                    <a:lumMod val="60000"/>
                    <a:lumOff val="40000"/>
                  </a:schemeClr>
                </a:gs>
                <a:gs pos="100000">
                  <a:schemeClr val="accent1">
                    <a:lumMod val="60000"/>
                    <a:lumOff val="40000"/>
                  </a:schemeClr>
                </a:gs>
              </a:gsLst>
              <a:lin ang="108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9"/>
            <p:cNvSpPr/>
            <p:nvPr/>
          </p:nvSpPr>
          <p:spPr bwMode="auto">
            <a:xfrm>
              <a:off x="1393516" y="3421038"/>
              <a:ext cx="1589088" cy="520700"/>
            </a:xfrm>
            <a:custGeom>
              <a:avLst/>
              <a:gdLst>
                <a:gd name="T0" fmla="*/ 0 w 1001"/>
                <a:gd name="T1" fmla="*/ 0 h 328"/>
                <a:gd name="T2" fmla="*/ 131 w 1001"/>
                <a:gd name="T3" fmla="*/ 309 h 328"/>
                <a:gd name="T4" fmla="*/ 131 w 1001"/>
                <a:gd name="T5" fmla="*/ 309 h 328"/>
                <a:gd name="T6" fmla="*/ 175 w 1001"/>
                <a:gd name="T7" fmla="*/ 313 h 328"/>
                <a:gd name="T8" fmla="*/ 220 w 1001"/>
                <a:gd name="T9" fmla="*/ 317 h 328"/>
                <a:gd name="T10" fmla="*/ 312 w 1001"/>
                <a:gd name="T11" fmla="*/ 323 h 328"/>
                <a:gd name="T12" fmla="*/ 406 w 1001"/>
                <a:gd name="T13" fmla="*/ 327 h 328"/>
                <a:gd name="T14" fmla="*/ 500 w 1001"/>
                <a:gd name="T15" fmla="*/ 328 h 328"/>
                <a:gd name="T16" fmla="*/ 500 w 1001"/>
                <a:gd name="T17" fmla="*/ 328 h 328"/>
                <a:gd name="T18" fmla="*/ 595 w 1001"/>
                <a:gd name="T19" fmla="*/ 327 h 328"/>
                <a:gd name="T20" fmla="*/ 689 w 1001"/>
                <a:gd name="T21" fmla="*/ 323 h 328"/>
                <a:gd name="T22" fmla="*/ 782 w 1001"/>
                <a:gd name="T23" fmla="*/ 317 h 328"/>
                <a:gd name="T24" fmla="*/ 826 w 1001"/>
                <a:gd name="T25" fmla="*/ 313 h 328"/>
                <a:gd name="T26" fmla="*/ 871 w 1001"/>
                <a:gd name="T27" fmla="*/ 309 h 328"/>
                <a:gd name="T28" fmla="*/ 1001 w 1001"/>
                <a:gd name="T29" fmla="*/ 0 h 328"/>
                <a:gd name="T30" fmla="*/ 1001 w 1001"/>
                <a:gd name="T31" fmla="*/ 0 h 328"/>
                <a:gd name="T32" fmla="*/ 944 w 1001"/>
                <a:gd name="T33" fmla="*/ 9 h 328"/>
                <a:gd name="T34" fmla="*/ 884 w 1001"/>
                <a:gd name="T35" fmla="*/ 16 h 328"/>
                <a:gd name="T36" fmla="*/ 824 w 1001"/>
                <a:gd name="T37" fmla="*/ 22 h 328"/>
                <a:gd name="T38" fmla="*/ 761 w 1001"/>
                <a:gd name="T39" fmla="*/ 28 h 328"/>
                <a:gd name="T40" fmla="*/ 697 w 1001"/>
                <a:gd name="T41" fmla="*/ 32 h 328"/>
                <a:gd name="T42" fmla="*/ 632 w 1001"/>
                <a:gd name="T43" fmla="*/ 34 h 328"/>
                <a:gd name="T44" fmla="*/ 566 w 1001"/>
                <a:gd name="T45" fmla="*/ 37 h 328"/>
                <a:gd name="T46" fmla="*/ 500 w 1001"/>
                <a:gd name="T47" fmla="*/ 38 h 328"/>
                <a:gd name="T48" fmla="*/ 500 w 1001"/>
                <a:gd name="T49" fmla="*/ 38 h 328"/>
                <a:gd name="T50" fmla="*/ 435 w 1001"/>
                <a:gd name="T51" fmla="*/ 37 h 328"/>
                <a:gd name="T52" fmla="*/ 370 w 1001"/>
                <a:gd name="T53" fmla="*/ 34 h 328"/>
                <a:gd name="T54" fmla="*/ 304 w 1001"/>
                <a:gd name="T55" fmla="*/ 32 h 328"/>
                <a:gd name="T56" fmla="*/ 240 w 1001"/>
                <a:gd name="T57" fmla="*/ 28 h 328"/>
                <a:gd name="T58" fmla="*/ 178 w 1001"/>
                <a:gd name="T59" fmla="*/ 22 h 328"/>
                <a:gd name="T60" fmla="*/ 116 w 1001"/>
                <a:gd name="T61" fmla="*/ 16 h 328"/>
                <a:gd name="T62" fmla="*/ 57 w 1001"/>
                <a:gd name="T63" fmla="*/ 9 h 328"/>
                <a:gd name="T64" fmla="*/ 0 w 1001"/>
                <a:gd name="T65" fmla="*/ 0 h 328"/>
                <a:gd name="T66" fmla="*/ 0 w 1001"/>
                <a:gd name="T6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1" h="328">
                  <a:moveTo>
                    <a:pt x="0" y="0"/>
                  </a:moveTo>
                  <a:lnTo>
                    <a:pt x="131" y="309"/>
                  </a:lnTo>
                  <a:lnTo>
                    <a:pt x="131" y="309"/>
                  </a:lnTo>
                  <a:lnTo>
                    <a:pt x="175" y="313"/>
                  </a:lnTo>
                  <a:lnTo>
                    <a:pt x="220" y="317"/>
                  </a:lnTo>
                  <a:lnTo>
                    <a:pt x="312" y="323"/>
                  </a:lnTo>
                  <a:lnTo>
                    <a:pt x="406" y="327"/>
                  </a:lnTo>
                  <a:lnTo>
                    <a:pt x="500" y="328"/>
                  </a:lnTo>
                  <a:lnTo>
                    <a:pt x="500" y="328"/>
                  </a:lnTo>
                  <a:lnTo>
                    <a:pt x="595" y="327"/>
                  </a:lnTo>
                  <a:lnTo>
                    <a:pt x="689" y="323"/>
                  </a:lnTo>
                  <a:lnTo>
                    <a:pt x="782" y="317"/>
                  </a:lnTo>
                  <a:lnTo>
                    <a:pt x="826" y="313"/>
                  </a:lnTo>
                  <a:lnTo>
                    <a:pt x="871" y="309"/>
                  </a:lnTo>
                  <a:lnTo>
                    <a:pt x="1001" y="0"/>
                  </a:lnTo>
                  <a:lnTo>
                    <a:pt x="1001" y="0"/>
                  </a:lnTo>
                  <a:lnTo>
                    <a:pt x="944" y="9"/>
                  </a:lnTo>
                  <a:lnTo>
                    <a:pt x="884" y="16"/>
                  </a:lnTo>
                  <a:lnTo>
                    <a:pt x="824" y="22"/>
                  </a:lnTo>
                  <a:lnTo>
                    <a:pt x="761" y="28"/>
                  </a:lnTo>
                  <a:lnTo>
                    <a:pt x="697" y="32"/>
                  </a:lnTo>
                  <a:lnTo>
                    <a:pt x="632" y="34"/>
                  </a:lnTo>
                  <a:lnTo>
                    <a:pt x="566" y="37"/>
                  </a:lnTo>
                  <a:lnTo>
                    <a:pt x="500" y="38"/>
                  </a:lnTo>
                  <a:lnTo>
                    <a:pt x="500" y="38"/>
                  </a:lnTo>
                  <a:lnTo>
                    <a:pt x="435" y="37"/>
                  </a:lnTo>
                  <a:lnTo>
                    <a:pt x="370" y="34"/>
                  </a:lnTo>
                  <a:lnTo>
                    <a:pt x="304" y="32"/>
                  </a:lnTo>
                  <a:lnTo>
                    <a:pt x="240" y="28"/>
                  </a:lnTo>
                  <a:lnTo>
                    <a:pt x="178" y="22"/>
                  </a:lnTo>
                  <a:lnTo>
                    <a:pt x="116" y="16"/>
                  </a:lnTo>
                  <a:lnTo>
                    <a:pt x="57" y="9"/>
                  </a:lnTo>
                  <a:lnTo>
                    <a:pt x="0" y="0"/>
                  </a:lnTo>
                  <a:lnTo>
                    <a:pt x="0" y="0"/>
                  </a:lnTo>
                  <a:close/>
                </a:path>
              </a:pathLst>
            </a:custGeom>
            <a:gradFill flip="none" rotWithShape="1">
              <a:gsLst>
                <a:gs pos="50000">
                  <a:schemeClr val="accent2">
                    <a:lumMod val="75000"/>
                  </a:schemeClr>
                </a:gs>
                <a:gs pos="0">
                  <a:schemeClr val="accent2">
                    <a:lumMod val="60000"/>
                    <a:lumOff val="40000"/>
                  </a:schemeClr>
                </a:gs>
                <a:gs pos="100000">
                  <a:schemeClr val="accent2">
                    <a:lumMod val="60000"/>
                    <a:lumOff val="40000"/>
                  </a:schemeClr>
                </a:gs>
              </a:gsLst>
              <a:lin ang="108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
            <p:cNvSpPr/>
            <p:nvPr/>
          </p:nvSpPr>
          <p:spPr bwMode="auto">
            <a:xfrm>
              <a:off x="1622116" y="3960788"/>
              <a:ext cx="1133475" cy="490538"/>
            </a:xfrm>
            <a:custGeom>
              <a:avLst/>
              <a:gdLst>
                <a:gd name="T0" fmla="*/ 0 w 714"/>
                <a:gd name="T1" fmla="*/ 0 h 309"/>
                <a:gd name="T2" fmla="*/ 127 w 714"/>
                <a:gd name="T3" fmla="*/ 301 h 309"/>
                <a:gd name="T4" fmla="*/ 127 w 714"/>
                <a:gd name="T5" fmla="*/ 301 h 309"/>
                <a:gd name="T6" fmla="*/ 183 w 714"/>
                <a:gd name="T7" fmla="*/ 305 h 309"/>
                <a:gd name="T8" fmla="*/ 241 w 714"/>
                <a:gd name="T9" fmla="*/ 307 h 309"/>
                <a:gd name="T10" fmla="*/ 298 w 714"/>
                <a:gd name="T11" fmla="*/ 308 h 309"/>
                <a:gd name="T12" fmla="*/ 356 w 714"/>
                <a:gd name="T13" fmla="*/ 309 h 309"/>
                <a:gd name="T14" fmla="*/ 356 w 714"/>
                <a:gd name="T15" fmla="*/ 309 h 309"/>
                <a:gd name="T16" fmla="*/ 414 w 714"/>
                <a:gd name="T17" fmla="*/ 308 h 309"/>
                <a:gd name="T18" fmla="*/ 473 w 714"/>
                <a:gd name="T19" fmla="*/ 307 h 309"/>
                <a:gd name="T20" fmla="*/ 529 w 714"/>
                <a:gd name="T21" fmla="*/ 305 h 309"/>
                <a:gd name="T22" fmla="*/ 586 w 714"/>
                <a:gd name="T23" fmla="*/ 301 h 309"/>
                <a:gd name="T24" fmla="*/ 714 w 714"/>
                <a:gd name="T25" fmla="*/ 0 h 309"/>
                <a:gd name="T26" fmla="*/ 714 w 714"/>
                <a:gd name="T27" fmla="*/ 0 h 309"/>
                <a:gd name="T28" fmla="*/ 627 w 714"/>
                <a:gd name="T29" fmla="*/ 8 h 309"/>
                <a:gd name="T30" fmla="*/ 538 w 714"/>
                <a:gd name="T31" fmla="*/ 13 h 309"/>
                <a:gd name="T32" fmla="*/ 448 w 714"/>
                <a:gd name="T33" fmla="*/ 17 h 309"/>
                <a:gd name="T34" fmla="*/ 356 w 714"/>
                <a:gd name="T35" fmla="*/ 18 h 309"/>
                <a:gd name="T36" fmla="*/ 356 w 714"/>
                <a:gd name="T37" fmla="*/ 18 h 309"/>
                <a:gd name="T38" fmla="*/ 266 w 714"/>
                <a:gd name="T39" fmla="*/ 17 h 309"/>
                <a:gd name="T40" fmla="*/ 176 w 714"/>
                <a:gd name="T41" fmla="*/ 13 h 309"/>
                <a:gd name="T42" fmla="*/ 86 w 714"/>
                <a:gd name="T43" fmla="*/ 8 h 309"/>
                <a:gd name="T44" fmla="*/ 0 w 714"/>
                <a:gd name="T45" fmla="*/ 0 h 309"/>
                <a:gd name="T46" fmla="*/ 0 w 714"/>
                <a:gd name="T47"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4" h="309">
                  <a:moveTo>
                    <a:pt x="0" y="0"/>
                  </a:moveTo>
                  <a:lnTo>
                    <a:pt x="127" y="301"/>
                  </a:lnTo>
                  <a:lnTo>
                    <a:pt x="127" y="301"/>
                  </a:lnTo>
                  <a:lnTo>
                    <a:pt x="183" y="305"/>
                  </a:lnTo>
                  <a:lnTo>
                    <a:pt x="241" y="307"/>
                  </a:lnTo>
                  <a:lnTo>
                    <a:pt x="298" y="308"/>
                  </a:lnTo>
                  <a:lnTo>
                    <a:pt x="356" y="309"/>
                  </a:lnTo>
                  <a:lnTo>
                    <a:pt x="356" y="309"/>
                  </a:lnTo>
                  <a:lnTo>
                    <a:pt x="414" y="308"/>
                  </a:lnTo>
                  <a:lnTo>
                    <a:pt x="473" y="307"/>
                  </a:lnTo>
                  <a:lnTo>
                    <a:pt x="529" y="305"/>
                  </a:lnTo>
                  <a:lnTo>
                    <a:pt x="586" y="301"/>
                  </a:lnTo>
                  <a:lnTo>
                    <a:pt x="714" y="0"/>
                  </a:lnTo>
                  <a:lnTo>
                    <a:pt x="714" y="0"/>
                  </a:lnTo>
                  <a:lnTo>
                    <a:pt x="627" y="8"/>
                  </a:lnTo>
                  <a:lnTo>
                    <a:pt x="538" y="13"/>
                  </a:lnTo>
                  <a:lnTo>
                    <a:pt x="448" y="17"/>
                  </a:lnTo>
                  <a:lnTo>
                    <a:pt x="356" y="18"/>
                  </a:lnTo>
                  <a:lnTo>
                    <a:pt x="356" y="18"/>
                  </a:lnTo>
                  <a:lnTo>
                    <a:pt x="266" y="17"/>
                  </a:lnTo>
                  <a:lnTo>
                    <a:pt x="176" y="13"/>
                  </a:lnTo>
                  <a:lnTo>
                    <a:pt x="86" y="8"/>
                  </a:lnTo>
                  <a:lnTo>
                    <a:pt x="0" y="0"/>
                  </a:lnTo>
                  <a:lnTo>
                    <a:pt x="0" y="0"/>
                  </a:lnTo>
                  <a:close/>
                </a:path>
              </a:pathLst>
            </a:custGeom>
            <a:gradFill flip="none" rotWithShape="1">
              <a:gsLst>
                <a:gs pos="50000">
                  <a:schemeClr val="accent1">
                    <a:lumMod val="75000"/>
                  </a:schemeClr>
                </a:gs>
                <a:gs pos="0">
                  <a:schemeClr val="accent1">
                    <a:lumMod val="60000"/>
                    <a:lumOff val="40000"/>
                  </a:schemeClr>
                </a:gs>
                <a:gs pos="100000">
                  <a:schemeClr val="accent1">
                    <a:lumMod val="60000"/>
                    <a:lumOff val="40000"/>
                  </a:schemeClr>
                </a:gs>
              </a:gsLst>
              <a:lin ang="108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4" name="组合 113"/>
          <p:cNvGrpSpPr/>
          <p:nvPr/>
        </p:nvGrpSpPr>
        <p:grpSpPr>
          <a:xfrm>
            <a:off x="2268972" y="2586901"/>
            <a:ext cx="593735" cy="593812"/>
            <a:chOff x="1085978" y="3489181"/>
            <a:chExt cx="925999" cy="925999"/>
          </a:xfrm>
        </p:grpSpPr>
        <p:grpSp>
          <p:nvGrpSpPr>
            <p:cNvPr id="115" name="组合 114"/>
            <p:cNvGrpSpPr/>
            <p:nvPr/>
          </p:nvGrpSpPr>
          <p:grpSpPr>
            <a:xfrm>
              <a:off x="1085978" y="3489181"/>
              <a:ext cx="925999" cy="925999"/>
              <a:chOff x="4276000" y="3489181"/>
              <a:chExt cx="1489612" cy="1489612"/>
            </a:xfrm>
          </p:grpSpPr>
          <p:sp>
            <p:nvSpPr>
              <p:cNvPr id="122" name="椭圆 121"/>
              <p:cNvSpPr/>
              <p:nvPr/>
            </p:nvSpPr>
            <p:spPr>
              <a:xfrm>
                <a:off x="4276135" y="3489181"/>
                <a:ext cx="1489342" cy="14896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7"/>
              <p:cNvSpPr/>
              <p:nvPr/>
            </p:nvSpPr>
            <p:spPr>
              <a:xfrm>
                <a:off x="4276000" y="4233987"/>
                <a:ext cx="1489612" cy="744806"/>
              </a:xfrm>
              <a:custGeom>
                <a:avLst/>
                <a:gdLst>
                  <a:gd name="connsiteX0" fmla="*/ 0 w 3816424"/>
                  <a:gd name="connsiteY0" fmla="*/ 1908212 h 3816424"/>
                  <a:gd name="connsiteX1" fmla="*/ 1908212 w 3816424"/>
                  <a:gd name="connsiteY1" fmla="*/ 0 h 3816424"/>
                  <a:gd name="connsiteX2" fmla="*/ 3816424 w 3816424"/>
                  <a:gd name="connsiteY2" fmla="*/ 1908212 h 3816424"/>
                  <a:gd name="connsiteX3" fmla="*/ 1908212 w 3816424"/>
                  <a:gd name="connsiteY3" fmla="*/ 3816424 h 3816424"/>
                  <a:gd name="connsiteX4" fmla="*/ 0 w 3816424"/>
                  <a:gd name="connsiteY4" fmla="*/ 1908212 h 3816424"/>
                  <a:gd name="connsiteX0-1" fmla="*/ 2 w 3816426"/>
                  <a:gd name="connsiteY0-2" fmla="*/ 472417 h 2380629"/>
                  <a:gd name="connsiteX1-3" fmla="*/ 1917358 w 3816426"/>
                  <a:gd name="connsiteY1-4" fmla="*/ 457013 h 2380629"/>
                  <a:gd name="connsiteX2-5" fmla="*/ 3816426 w 3816426"/>
                  <a:gd name="connsiteY2-6" fmla="*/ 472417 h 2380629"/>
                  <a:gd name="connsiteX3-7" fmla="*/ 1908214 w 3816426"/>
                  <a:gd name="connsiteY3-8" fmla="*/ 2380629 h 2380629"/>
                  <a:gd name="connsiteX4-9" fmla="*/ 2 w 3816426"/>
                  <a:gd name="connsiteY4-10" fmla="*/ 472417 h 2380629"/>
                  <a:gd name="connsiteX0-11" fmla="*/ 235 w 3816659"/>
                  <a:gd name="connsiteY0-12" fmla="*/ 487892 h 2396104"/>
                  <a:gd name="connsiteX1-13" fmla="*/ 1917591 w 3816659"/>
                  <a:gd name="connsiteY1-14" fmla="*/ 472488 h 2396104"/>
                  <a:gd name="connsiteX2-15" fmla="*/ 3816659 w 3816659"/>
                  <a:gd name="connsiteY2-16" fmla="*/ 487892 h 2396104"/>
                  <a:gd name="connsiteX3-17" fmla="*/ 1908447 w 3816659"/>
                  <a:gd name="connsiteY3-18" fmla="*/ 2396104 h 2396104"/>
                  <a:gd name="connsiteX4-19" fmla="*/ 235 w 3816659"/>
                  <a:gd name="connsiteY4-20" fmla="*/ 487892 h 2396104"/>
                  <a:gd name="connsiteX0-21" fmla="*/ 98 w 3816522"/>
                  <a:gd name="connsiteY0-22" fmla="*/ 472417 h 2380629"/>
                  <a:gd name="connsiteX1-23" fmla="*/ 1917454 w 3816522"/>
                  <a:gd name="connsiteY1-24" fmla="*/ 457013 h 2380629"/>
                  <a:gd name="connsiteX2-25" fmla="*/ 3816522 w 3816522"/>
                  <a:gd name="connsiteY2-26" fmla="*/ 472417 h 2380629"/>
                  <a:gd name="connsiteX3-27" fmla="*/ 1908310 w 3816522"/>
                  <a:gd name="connsiteY3-28" fmla="*/ 2380629 h 2380629"/>
                  <a:gd name="connsiteX4-29" fmla="*/ 98 w 3816522"/>
                  <a:gd name="connsiteY4-30" fmla="*/ 472417 h 2380629"/>
                  <a:gd name="connsiteX0-31" fmla="*/ 98 w 3816522"/>
                  <a:gd name="connsiteY0-32" fmla="*/ 472417 h 2380629"/>
                  <a:gd name="connsiteX1-33" fmla="*/ 1917454 w 3816522"/>
                  <a:gd name="connsiteY1-34" fmla="*/ 457013 h 2380629"/>
                  <a:gd name="connsiteX2-35" fmla="*/ 3816522 w 3816522"/>
                  <a:gd name="connsiteY2-36" fmla="*/ 472417 h 2380629"/>
                  <a:gd name="connsiteX3-37" fmla="*/ 1908310 w 3816522"/>
                  <a:gd name="connsiteY3-38" fmla="*/ 2380629 h 2380629"/>
                  <a:gd name="connsiteX4-39" fmla="*/ 98 w 3816522"/>
                  <a:gd name="connsiteY4-40" fmla="*/ 472417 h 2380629"/>
                  <a:gd name="connsiteX0-41" fmla="*/ 98 w 3816522"/>
                  <a:gd name="connsiteY0-42" fmla="*/ 15404 h 1923616"/>
                  <a:gd name="connsiteX1-43" fmla="*/ 1917454 w 3816522"/>
                  <a:gd name="connsiteY1-44" fmla="*/ 0 h 1923616"/>
                  <a:gd name="connsiteX2-45" fmla="*/ 3816522 w 3816522"/>
                  <a:gd name="connsiteY2-46" fmla="*/ 15404 h 1923616"/>
                  <a:gd name="connsiteX3-47" fmla="*/ 1908310 w 3816522"/>
                  <a:gd name="connsiteY3-48" fmla="*/ 1923616 h 1923616"/>
                  <a:gd name="connsiteX4-49" fmla="*/ 98 w 3816522"/>
                  <a:gd name="connsiteY4-50" fmla="*/ 15404 h 1923616"/>
                  <a:gd name="connsiteX0-51" fmla="*/ 98 w 3816522"/>
                  <a:gd name="connsiteY0-52" fmla="*/ 0 h 1908212"/>
                  <a:gd name="connsiteX1-53" fmla="*/ 1926598 w 3816522"/>
                  <a:gd name="connsiteY1-54" fmla="*/ 396076 h 1908212"/>
                  <a:gd name="connsiteX2-55" fmla="*/ 3816522 w 3816522"/>
                  <a:gd name="connsiteY2-56" fmla="*/ 0 h 1908212"/>
                  <a:gd name="connsiteX3-57" fmla="*/ 1908310 w 3816522"/>
                  <a:gd name="connsiteY3-58" fmla="*/ 1908212 h 1908212"/>
                  <a:gd name="connsiteX4-59" fmla="*/ 98 w 3816522"/>
                  <a:gd name="connsiteY4-60" fmla="*/ 0 h 1908212"/>
                  <a:gd name="connsiteX0-61" fmla="*/ 98 w 3816522"/>
                  <a:gd name="connsiteY0-62" fmla="*/ 0 h 1908212"/>
                  <a:gd name="connsiteX1-63" fmla="*/ 1926598 w 3816522"/>
                  <a:gd name="connsiteY1-64" fmla="*/ 396076 h 1908212"/>
                  <a:gd name="connsiteX2-65" fmla="*/ 3816522 w 3816522"/>
                  <a:gd name="connsiteY2-66" fmla="*/ 0 h 1908212"/>
                  <a:gd name="connsiteX3-67" fmla="*/ 1908310 w 3816522"/>
                  <a:gd name="connsiteY3-68" fmla="*/ 1908212 h 1908212"/>
                  <a:gd name="connsiteX4-69" fmla="*/ 98 w 3816522"/>
                  <a:gd name="connsiteY4-70" fmla="*/ 0 h 1908212"/>
                  <a:gd name="connsiteX0-71" fmla="*/ 98 w 3816522"/>
                  <a:gd name="connsiteY0-72" fmla="*/ 0 h 1908212"/>
                  <a:gd name="connsiteX1-73" fmla="*/ 1926598 w 3816522"/>
                  <a:gd name="connsiteY1-74" fmla="*/ 396076 h 1908212"/>
                  <a:gd name="connsiteX2-75" fmla="*/ 3816522 w 3816522"/>
                  <a:gd name="connsiteY2-76" fmla="*/ 0 h 1908212"/>
                  <a:gd name="connsiteX3-77" fmla="*/ 1908310 w 3816522"/>
                  <a:gd name="connsiteY3-78" fmla="*/ 1908212 h 1908212"/>
                  <a:gd name="connsiteX4-79" fmla="*/ 98 w 3816522"/>
                  <a:gd name="connsiteY4-80" fmla="*/ 0 h 1908212"/>
                  <a:gd name="connsiteX0-81" fmla="*/ 98 w 3816522"/>
                  <a:gd name="connsiteY0-82" fmla="*/ 0 h 1908212"/>
                  <a:gd name="connsiteX1-83" fmla="*/ 1926598 w 3816522"/>
                  <a:gd name="connsiteY1-84" fmla="*/ 396076 h 1908212"/>
                  <a:gd name="connsiteX2-85" fmla="*/ 3816522 w 3816522"/>
                  <a:gd name="connsiteY2-86" fmla="*/ 0 h 1908212"/>
                  <a:gd name="connsiteX3-87" fmla="*/ 1908310 w 3816522"/>
                  <a:gd name="connsiteY3-88" fmla="*/ 1908212 h 1908212"/>
                  <a:gd name="connsiteX4-89" fmla="*/ 98 w 3816522"/>
                  <a:gd name="connsiteY4-90" fmla="*/ 0 h 1908212"/>
                  <a:gd name="connsiteX0-91" fmla="*/ 98 w 3816522"/>
                  <a:gd name="connsiteY0-92" fmla="*/ 0 h 1908212"/>
                  <a:gd name="connsiteX1-93" fmla="*/ 1963174 w 3816522"/>
                  <a:gd name="connsiteY1-94" fmla="*/ 661252 h 1908212"/>
                  <a:gd name="connsiteX2-95" fmla="*/ 3816522 w 3816522"/>
                  <a:gd name="connsiteY2-96" fmla="*/ 0 h 1908212"/>
                  <a:gd name="connsiteX3-97" fmla="*/ 1908310 w 3816522"/>
                  <a:gd name="connsiteY3-98" fmla="*/ 1908212 h 1908212"/>
                  <a:gd name="connsiteX4-99" fmla="*/ 98 w 3816522"/>
                  <a:gd name="connsiteY4-100" fmla="*/ 0 h 1908212"/>
                  <a:gd name="connsiteX0-101" fmla="*/ 98 w 3816522"/>
                  <a:gd name="connsiteY0-102" fmla="*/ 0 h 1908212"/>
                  <a:gd name="connsiteX1-103" fmla="*/ 1963174 w 3816522"/>
                  <a:gd name="connsiteY1-104" fmla="*/ 661252 h 1908212"/>
                  <a:gd name="connsiteX2-105" fmla="*/ 3816522 w 3816522"/>
                  <a:gd name="connsiteY2-106" fmla="*/ 0 h 1908212"/>
                  <a:gd name="connsiteX3-107" fmla="*/ 1908310 w 3816522"/>
                  <a:gd name="connsiteY3-108" fmla="*/ 1908212 h 1908212"/>
                  <a:gd name="connsiteX4-109" fmla="*/ 98 w 3816522"/>
                  <a:gd name="connsiteY4-110" fmla="*/ 0 h 1908212"/>
                  <a:gd name="connsiteX0-111" fmla="*/ 692 w 3817116"/>
                  <a:gd name="connsiteY0-112" fmla="*/ 0 h 1908212"/>
                  <a:gd name="connsiteX1-113" fmla="*/ 1963768 w 3817116"/>
                  <a:gd name="connsiteY1-114" fmla="*/ 661252 h 1908212"/>
                  <a:gd name="connsiteX2-115" fmla="*/ 3817116 w 3817116"/>
                  <a:gd name="connsiteY2-116" fmla="*/ 0 h 1908212"/>
                  <a:gd name="connsiteX3-117" fmla="*/ 1908904 w 3817116"/>
                  <a:gd name="connsiteY3-118" fmla="*/ 1908212 h 1908212"/>
                  <a:gd name="connsiteX4-119" fmla="*/ 692 w 3817116"/>
                  <a:gd name="connsiteY4-120" fmla="*/ 0 h 1908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116" h="1908212">
                    <a:moveTo>
                      <a:pt x="692" y="0"/>
                    </a:moveTo>
                    <a:cubicBezTo>
                      <a:pt x="20504" y="-563"/>
                      <a:pt x="589852" y="706972"/>
                      <a:pt x="1963768" y="661252"/>
                    </a:cubicBezTo>
                    <a:cubicBezTo>
                      <a:pt x="3337684" y="615532"/>
                      <a:pt x="3771396" y="6828"/>
                      <a:pt x="3817116" y="0"/>
                    </a:cubicBezTo>
                    <a:cubicBezTo>
                      <a:pt x="3817116" y="1053876"/>
                      <a:pt x="2962780" y="1908212"/>
                      <a:pt x="1908904" y="1908212"/>
                    </a:cubicBezTo>
                    <a:cubicBezTo>
                      <a:pt x="855028" y="1908212"/>
                      <a:pt x="-28264" y="1042979"/>
                      <a:pt x="692" y="0"/>
                    </a:cubicBezTo>
                    <a:close/>
                  </a:path>
                </a:pathLst>
              </a:custGeom>
              <a:gradFill flip="none" rotWithShape="1">
                <a:gsLst>
                  <a:gs pos="0">
                    <a:schemeClr val="bg1">
                      <a:alpha val="63000"/>
                    </a:schemeClr>
                  </a:gs>
                  <a:gs pos="80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4" name="组合 123"/>
              <p:cNvGrpSpPr/>
              <p:nvPr/>
            </p:nvGrpSpPr>
            <p:grpSpPr>
              <a:xfrm>
                <a:off x="4332963" y="3500865"/>
                <a:ext cx="1375688" cy="1375934"/>
                <a:chOff x="4332963" y="3478640"/>
                <a:chExt cx="1375688" cy="1375934"/>
              </a:xfrm>
            </p:grpSpPr>
            <p:sp>
              <p:nvSpPr>
                <p:cNvPr id="126" name="椭圆 125"/>
                <p:cNvSpPr/>
                <p:nvPr/>
              </p:nvSpPr>
              <p:spPr>
                <a:xfrm>
                  <a:off x="4332963" y="3478640"/>
                  <a:ext cx="1375688" cy="1375934"/>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4491283" y="3496787"/>
                  <a:ext cx="1059044" cy="833736"/>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椭圆 124"/>
              <p:cNvSpPr/>
              <p:nvPr/>
            </p:nvSpPr>
            <p:spPr>
              <a:xfrm rot="10800000">
                <a:off x="4526729" y="4200868"/>
                <a:ext cx="988151" cy="77792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6" name="组合 115"/>
            <p:cNvGrpSpPr/>
            <p:nvPr/>
          </p:nvGrpSpPr>
          <p:grpSpPr>
            <a:xfrm>
              <a:off x="1340450" y="3743653"/>
              <a:ext cx="417054" cy="417054"/>
              <a:chOff x="4895850" y="9539288"/>
              <a:chExt cx="698500" cy="698500"/>
            </a:xfrm>
            <a:solidFill>
              <a:schemeClr val="bg1"/>
            </a:solidFill>
          </p:grpSpPr>
          <p:sp>
            <p:nvSpPr>
              <p:cNvPr id="117" name="Freeform 13"/>
              <p:cNvSpPr>
                <a:spLocks noEditPoints="1"/>
              </p:cNvSpPr>
              <p:nvPr/>
            </p:nvSpPr>
            <p:spPr bwMode="auto">
              <a:xfrm>
                <a:off x="5143500" y="9786938"/>
                <a:ext cx="203200" cy="203200"/>
              </a:xfrm>
              <a:custGeom>
                <a:avLst/>
                <a:gdLst>
                  <a:gd name="T0" fmla="*/ 64 w 128"/>
                  <a:gd name="T1" fmla="*/ 0 h 128"/>
                  <a:gd name="T2" fmla="*/ 38 w 128"/>
                  <a:gd name="T3" fmla="*/ 6 h 128"/>
                  <a:gd name="T4" fmla="*/ 18 w 128"/>
                  <a:gd name="T5" fmla="*/ 20 h 128"/>
                  <a:gd name="T6" fmla="*/ 4 w 128"/>
                  <a:gd name="T7" fmla="*/ 40 h 128"/>
                  <a:gd name="T8" fmla="*/ 0 w 128"/>
                  <a:gd name="T9" fmla="*/ 64 h 128"/>
                  <a:gd name="T10" fmla="*/ 0 w 128"/>
                  <a:gd name="T11" fmla="*/ 78 h 128"/>
                  <a:gd name="T12" fmla="*/ 10 w 128"/>
                  <a:gd name="T13" fmla="*/ 100 h 128"/>
                  <a:gd name="T14" fmla="*/ 28 w 128"/>
                  <a:gd name="T15" fmla="*/ 118 h 128"/>
                  <a:gd name="T16" fmla="*/ 50 w 128"/>
                  <a:gd name="T17" fmla="*/ 126 h 128"/>
                  <a:gd name="T18" fmla="*/ 64 w 128"/>
                  <a:gd name="T19" fmla="*/ 128 h 128"/>
                  <a:gd name="T20" fmla="*/ 88 w 128"/>
                  <a:gd name="T21" fmla="*/ 122 h 128"/>
                  <a:gd name="T22" fmla="*/ 108 w 128"/>
                  <a:gd name="T23" fmla="*/ 110 h 128"/>
                  <a:gd name="T24" fmla="*/ 122 w 128"/>
                  <a:gd name="T25" fmla="*/ 88 h 128"/>
                  <a:gd name="T26" fmla="*/ 128 w 128"/>
                  <a:gd name="T27" fmla="*/ 64 h 128"/>
                  <a:gd name="T28" fmla="*/ 126 w 128"/>
                  <a:gd name="T29" fmla="*/ 52 h 128"/>
                  <a:gd name="T30" fmla="*/ 116 w 128"/>
                  <a:gd name="T31" fmla="*/ 28 h 128"/>
                  <a:gd name="T32" fmla="*/ 98 w 128"/>
                  <a:gd name="T33" fmla="*/ 12 h 128"/>
                  <a:gd name="T34" fmla="*/ 76 w 128"/>
                  <a:gd name="T35" fmla="*/ 2 h 128"/>
                  <a:gd name="T36" fmla="*/ 64 w 128"/>
                  <a:gd name="T37" fmla="*/ 0 h 128"/>
                  <a:gd name="T38" fmla="*/ 64 w 128"/>
                  <a:gd name="T39" fmla="*/ 110 h 128"/>
                  <a:gd name="T40" fmla="*/ 46 w 128"/>
                  <a:gd name="T41" fmla="*/ 106 h 128"/>
                  <a:gd name="T42" fmla="*/ 32 w 128"/>
                  <a:gd name="T43" fmla="*/ 96 h 128"/>
                  <a:gd name="T44" fmla="*/ 22 w 128"/>
                  <a:gd name="T45" fmla="*/ 82 h 128"/>
                  <a:gd name="T46" fmla="*/ 18 w 128"/>
                  <a:gd name="T47" fmla="*/ 64 h 128"/>
                  <a:gd name="T48" fmla="*/ 18 w 128"/>
                  <a:gd name="T49" fmla="*/ 56 h 128"/>
                  <a:gd name="T50" fmla="*/ 26 w 128"/>
                  <a:gd name="T51" fmla="*/ 38 h 128"/>
                  <a:gd name="T52" fmla="*/ 38 w 128"/>
                  <a:gd name="T53" fmla="*/ 26 h 128"/>
                  <a:gd name="T54" fmla="*/ 54 w 128"/>
                  <a:gd name="T55" fmla="*/ 20 h 128"/>
                  <a:gd name="T56" fmla="*/ 64 w 128"/>
                  <a:gd name="T57" fmla="*/ 18 h 128"/>
                  <a:gd name="T58" fmla="*/ 80 w 128"/>
                  <a:gd name="T59" fmla="*/ 22 h 128"/>
                  <a:gd name="T60" fmla="*/ 96 w 128"/>
                  <a:gd name="T61" fmla="*/ 32 h 128"/>
                  <a:gd name="T62" fmla="*/ 104 w 128"/>
                  <a:gd name="T63" fmla="*/ 46 h 128"/>
                  <a:gd name="T64" fmla="*/ 108 w 128"/>
                  <a:gd name="T65" fmla="*/ 64 h 128"/>
                  <a:gd name="T66" fmla="*/ 108 w 128"/>
                  <a:gd name="T67" fmla="*/ 74 h 128"/>
                  <a:gd name="T68" fmla="*/ 100 w 128"/>
                  <a:gd name="T69" fmla="*/ 90 h 128"/>
                  <a:gd name="T70" fmla="*/ 88 w 128"/>
                  <a:gd name="T71" fmla="*/ 102 h 128"/>
                  <a:gd name="T72" fmla="*/ 72 w 128"/>
                  <a:gd name="T73" fmla="*/ 108 h 128"/>
                  <a:gd name="T74" fmla="*/ 64 w 128"/>
                  <a:gd name="T75" fmla="*/ 1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64" y="0"/>
                    </a:moveTo>
                    <a:lnTo>
                      <a:pt x="64" y="0"/>
                    </a:lnTo>
                    <a:lnTo>
                      <a:pt x="50" y="2"/>
                    </a:lnTo>
                    <a:lnTo>
                      <a:pt x="38" y="6"/>
                    </a:lnTo>
                    <a:lnTo>
                      <a:pt x="28" y="12"/>
                    </a:lnTo>
                    <a:lnTo>
                      <a:pt x="18" y="20"/>
                    </a:lnTo>
                    <a:lnTo>
                      <a:pt x="10" y="28"/>
                    </a:lnTo>
                    <a:lnTo>
                      <a:pt x="4" y="40"/>
                    </a:lnTo>
                    <a:lnTo>
                      <a:pt x="0" y="52"/>
                    </a:lnTo>
                    <a:lnTo>
                      <a:pt x="0" y="64"/>
                    </a:lnTo>
                    <a:lnTo>
                      <a:pt x="0" y="64"/>
                    </a:lnTo>
                    <a:lnTo>
                      <a:pt x="0" y="78"/>
                    </a:lnTo>
                    <a:lnTo>
                      <a:pt x="4" y="88"/>
                    </a:lnTo>
                    <a:lnTo>
                      <a:pt x="10" y="100"/>
                    </a:lnTo>
                    <a:lnTo>
                      <a:pt x="18" y="110"/>
                    </a:lnTo>
                    <a:lnTo>
                      <a:pt x="28" y="118"/>
                    </a:lnTo>
                    <a:lnTo>
                      <a:pt x="38" y="122"/>
                    </a:lnTo>
                    <a:lnTo>
                      <a:pt x="50" y="126"/>
                    </a:lnTo>
                    <a:lnTo>
                      <a:pt x="64" y="128"/>
                    </a:lnTo>
                    <a:lnTo>
                      <a:pt x="64" y="128"/>
                    </a:lnTo>
                    <a:lnTo>
                      <a:pt x="76" y="126"/>
                    </a:lnTo>
                    <a:lnTo>
                      <a:pt x="88" y="122"/>
                    </a:lnTo>
                    <a:lnTo>
                      <a:pt x="98" y="118"/>
                    </a:lnTo>
                    <a:lnTo>
                      <a:pt x="108" y="110"/>
                    </a:lnTo>
                    <a:lnTo>
                      <a:pt x="116" y="100"/>
                    </a:lnTo>
                    <a:lnTo>
                      <a:pt x="122" y="88"/>
                    </a:lnTo>
                    <a:lnTo>
                      <a:pt x="126" y="78"/>
                    </a:lnTo>
                    <a:lnTo>
                      <a:pt x="128" y="64"/>
                    </a:lnTo>
                    <a:lnTo>
                      <a:pt x="128" y="64"/>
                    </a:lnTo>
                    <a:lnTo>
                      <a:pt x="126" y="52"/>
                    </a:lnTo>
                    <a:lnTo>
                      <a:pt x="122" y="40"/>
                    </a:lnTo>
                    <a:lnTo>
                      <a:pt x="116" y="28"/>
                    </a:lnTo>
                    <a:lnTo>
                      <a:pt x="108" y="20"/>
                    </a:lnTo>
                    <a:lnTo>
                      <a:pt x="98" y="12"/>
                    </a:lnTo>
                    <a:lnTo>
                      <a:pt x="88" y="6"/>
                    </a:lnTo>
                    <a:lnTo>
                      <a:pt x="76" y="2"/>
                    </a:lnTo>
                    <a:lnTo>
                      <a:pt x="64" y="0"/>
                    </a:lnTo>
                    <a:lnTo>
                      <a:pt x="64" y="0"/>
                    </a:lnTo>
                    <a:close/>
                    <a:moveTo>
                      <a:pt x="64" y="110"/>
                    </a:moveTo>
                    <a:lnTo>
                      <a:pt x="64" y="110"/>
                    </a:lnTo>
                    <a:lnTo>
                      <a:pt x="54" y="108"/>
                    </a:lnTo>
                    <a:lnTo>
                      <a:pt x="46" y="106"/>
                    </a:lnTo>
                    <a:lnTo>
                      <a:pt x="38" y="102"/>
                    </a:lnTo>
                    <a:lnTo>
                      <a:pt x="32" y="96"/>
                    </a:lnTo>
                    <a:lnTo>
                      <a:pt x="26" y="90"/>
                    </a:lnTo>
                    <a:lnTo>
                      <a:pt x="22" y="82"/>
                    </a:lnTo>
                    <a:lnTo>
                      <a:pt x="18" y="74"/>
                    </a:lnTo>
                    <a:lnTo>
                      <a:pt x="18" y="64"/>
                    </a:lnTo>
                    <a:lnTo>
                      <a:pt x="18" y="64"/>
                    </a:lnTo>
                    <a:lnTo>
                      <a:pt x="18" y="56"/>
                    </a:lnTo>
                    <a:lnTo>
                      <a:pt x="22" y="46"/>
                    </a:lnTo>
                    <a:lnTo>
                      <a:pt x="26" y="38"/>
                    </a:lnTo>
                    <a:lnTo>
                      <a:pt x="32" y="32"/>
                    </a:lnTo>
                    <a:lnTo>
                      <a:pt x="38" y="26"/>
                    </a:lnTo>
                    <a:lnTo>
                      <a:pt x="46" y="22"/>
                    </a:lnTo>
                    <a:lnTo>
                      <a:pt x="54" y="20"/>
                    </a:lnTo>
                    <a:lnTo>
                      <a:pt x="64" y="18"/>
                    </a:lnTo>
                    <a:lnTo>
                      <a:pt x="64" y="18"/>
                    </a:lnTo>
                    <a:lnTo>
                      <a:pt x="72" y="20"/>
                    </a:lnTo>
                    <a:lnTo>
                      <a:pt x="80" y="22"/>
                    </a:lnTo>
                    <a:lnTo>
                      <a:pt x="88" y="26"/>
                    </a:lnTo>
                    <a:lnTo>
                      <a:pt x="96" y="32"/>
                    </a:lnTo>
                    <a:lnTo>
                      <a:pt x="100" y="38"/>
                    </a:lnTo>
                    <a:lnTo>
                      <a:pt x="104" y="46"/>
                    </a:lnTo>
                    <a:lnTo>
                      <a:pt x="108" y="56"/>
                    </a:lnTo>
                    <a:lnTo>
                      <a:pt x="108" y="64"/>
                    </a:lnTo>
                    <a:lnTo>
                      <a:pt x="108" y="64"/>
                    </a:lnTo>
                    <a:lnTo>
                      <a:pt x="108" y="74"/>
                    </a:lnTo>
                    <a:lnTo>
                      <a:pt x="104" y="82"/>
                    </a:lnTo>
                    <a:lnTo>
                      <a:pt x="100" y="90"/>
                    </a:lnTo>
                    <a:lnTo>
                      <a:pt x="96" y="96"/>
                    </a:lnTo>
                    <a:lnTo>
                      <a:pt x="88" y="102"/>
                    </a:lnTo>
                    <a:lnTo>
                      <a:pt x="80" y="106"/>
                    </a:lnTo>
                    <a:lnTo>
                      <a:pt x="72" y="108"/>
                    </a:lnTo>
                    <a:lnTo>
                      <a:pt x="64" y="110"/>
                    </a:lnTo>
                    <a:lnTo>
                      <a:pt x="64"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4"/>
              <p:cNvSpPr>
                <a:spLocks noEditPoints="1"/>
              </p:cNvSpPr>
              <p:nvPr/>
            </p:nvSpPr>
            <p:spPr bwMode="auto">
              <a:xfrm>
                <a:off x="4895850" y="9539288"/>
                <a:ext cx="698500" cy="698500"/>
              </a:xfrm>
              <a:custGeom>
                <a:avLst/>
                <a:gdLst>
                  <a:gd name="T0" fmla="*/ 384 w 440"/>
                  <a:gd name="T1" fmla="*/ 134 h 440"/>
                  <a:gd name="T2" fmla="*/ 390 w 440"/>
                  <a:gd name="T3" fmla="*/ 88 h 440"/>
                  <a:gd name="T4" fmla="*/ 366 w 440"/>
                  <a:gd name="T5" fmla="*/ 58 h 440"/>
                  <a:gd name="T6" fmla="*/ 320 w 440"/>
                  <a:gd name="T7" fmla="*/ 50 h 440"/>
                  <a:gd name="T8" fmla="*/ 274 w 440"/>
                  <a:gd name="T9" fmla="*/ 42 h 440"/>
                  <a:gd name="T10" fmla="*/ 246 w 440"/>
                  <a:gd name="T11" fmla="*/ 6 h 440"/>
                  <a:gd name="T12" fmla="*/ 210 w 440"/>
                  <a:gd name="T13" fmla="*/ 0 h 440"/>
                  <a:gd name="T14" fmla="*/ 172 w 440"/>
                  <a:gd name="T15" fmla="*/ 26 h 440"/>
                  <a:gd name="T16" fmla="*/ 132 w 440"/>
                  <a:gd name="T17" fmla="*/ 56 h 440"/>
                  <a:gd name="T18" fmla="*/ 92 w 440"/>
                  <a:gd name="T19" fmla="*/ 48 h 440"/>
                  <a:gd name="T20" fmla="*/ 58 w 440"/>
                  <a:gd name="T21" fmla="*/ 72 h 440"/>
                  <a:gd name="T22" fmla="*/ 48 w 440"/>
                  <a:gd name="T23" fmla="*/ 116 h 440"/>
                  <a:gd name="T24" fmla="*/ 42 w 440"/>
                  <a:gd name="T25" fmla="*/ 166 h 440"/>
                  <a:gd name="T26" fmla="*/ 12 w 440"/>
                  <a:gd name="T27" fmla="*/ 186 h 440"/>
                  <a:gd name="T28" fmla="*/ 0 w 440"/>
                  <a:gd name="T29" fmla="*/ 220 h 440"/>
                  <a:gd name="T30" fmla="*/ 18 w 440"/>
                  <a:gd name="T31" fmla="*/ 262 h 440"/>
                  <a:gd name="T32" fmla="*/ 48 w 440"/>
                  <a:gd name="T33" fmla="*/ 292 h 440"/>
                  <a:gd name="T34" fmla="*/ 46 w 440"/>
                  <a:gd name="T35" fmla="*/ 334 h 440"/>
                  <a:gd name="T36" fmla="*/ 64 w 440"/>
                  <a:gd name="T37" fmla="*/ 376 h 440"/>
                  <a:gd name="T38" fmla="*/ 104 w 440"/>
                  <a:gd name="T39" fmla="*/ 392 h 440"/>
                  <a:gd name="T40" fmla="*/ 148 w 440"/>
                  <a:gd name="T41" fmla="*/ 392 h 440"/>
                  <a:gd name="T42" fmla="*/ 178 w 440"/>
                  <a:gd name="T43" fmla="*/ 422 h 440"/>
                  <a:gd name="T44" fmla="*/ 220 w 440"/>
                  <a:gd name="T45" fmla="*/ 440 h 440"/>
                  <a:gd name="T46" fmla="*/ 254 w 440"/>
                  <a:gd name="T47" fmla="*/ 428 h 440"/>
                  <a:gd name="T48" fmla="*/ 274 w 440"/>
                  <a:gd name="T49" fmla="*/ 398 h 440"/>
                  <a:gd name="T50" fmla="*/ 334 w 440"/>
                  <a:gd name="T51" fmla="*/ 392 h 440"/>
                  <a:gd name="T52" fmla="*/ 356 w 440"/>
                  <a:gd name="T53" fmla="*/ 388 h 440"/>
                  <a:gd name="T54" fmla="*/ 386 w 440"/>
                  <a:gd name="T55" fmla="*/ 360 h 440"/>
                  <a:gd name="T56" fmla="*/ 388 w 440"/>
                  <a:gd name="T57" fmla="*/ 316 h 440"/>
                  <a:gd name="T58" fmla="*/ 398 w 440"/>
                  <a:gd name="T59" fmla="*/ 276 h 440"/>
                  <a:gd name="T60" fmla="*/ 432 w 440"/>
                  <a:gd name="T61" fmla="*/ 248 h 440"/>
                  <a:gd name="T62" fmla="*/ 438 w 440"/>
                  <a:gd name="T63" fmla="*/ 210 h 440"/>
                  <a:gd name="T64" fmla="*/ 414 w 440"/>
                  <a:gd name="T65" fmla="*/ 172 h 440"/>
                  <a:gd name="T66" fmla="*/ 368 w 440"/>
                  <a:gd name="T67" fmla="*/ 240 h 440"/>
                  <a:gd name="T68" fmla="*/ 338 w 440"/>
                  <a:gd name="T69" fmla="*/ 312 h 440"/>
                  <a:gd name="T70" fmla="*/ 354 w 440"/>
                  <a:gd name="T71" fmla="*/ 344 h 440"/>
                  <a:gd name="T72" fmla="*/ 334 w 440"/>
                  <a:gd name="T73" fmla="*/ 356 h 440"/>
                  <a:gd name="T74" fmla="*/ 298 w 440"/>
                  <a:gd name="T75" fmla="*/ 348 h 440"/>
                  <a:gd name="T76" fmla="*/ 240 w 440"/>
                  <a:gd name="T77" fmla="*/ 384 h 440"/>
                  <a:gd name="T78" fmla="*/ 220 w 440"/>
                  <a:gd name="T79" fmla="*/ 404 h 440"/>
                  <a:gd name="T80" fmla="*/ 200 w 440"/>
                  <a:gd name="T81" fmla="*/ 384 h 440"/>
                  <a:gd name="T82" fmla="*/ 140 w 440"/>
                  <a:gd name="T83" fmla="*/ 348 h 440"/>
                  <a:gd name="T84" fmla="*/ 104 w 440"/>
                  <a:gd name="T85" fmla="*/ 356 h 440"/>
                  <a:gd name="T86" fmla="*/ 84 w 440"/>
                  <a:gd name="T87" fmla="*/ 336 h 440"/>
                  <a:gd name="T88" fmla="*/ 92 w 440"/>
                  <a:gd name="T89" fmla="*/ 298 h 440"/>
                  <a:gd name="T90" fmla="*/ 56 w 440"/>
                  <a:gd name="T91" fmla="*/ 240 h 440"/>
                  <a:gd name="T92" fmla="*/ 36 w 440"/>
                  <a:gd name="T93" fmla="*/ 220 h 440"/>
                  <a:gd name="T94" fmla="*/ 70 w 440"/>
                  <a:gd name="T95" fmla="*/ 200 h 440"/>
                  <a:gd name="T96" fmla="*/ 100 w 440"/>
                  <a:gd name="T97" fmla="*/ 130 h 440"/>
                  <a:gd name="T98" fmla="*/ 86 w 440"/>
                  <a:gd name="T99" fmla="*/ 98 h 440"/>
                  <a:gd name="T100" fmla="*/ 112 w 440"/>
                  <a:gd name="T101" fmla="*/ 86 h 440"/>
                  <a:gd name="T102" fmla="*/ 162 w 440"/>
                  <a:gd name="T103" fmla="*/ 82 h 440"/>
                  <a:gd name="T104" fmla="*/ 200 w 440"/>
                  <a:gd name="T105" fmla="*/ 50 h 440"/>
                  <a:gd name="T106" fmla="*/ 228 w 440"/>
                  <a:gd name="T107" fmla="*/ 38 h 440"/>
                  <a:gd name="T108" fmla="*/ 254 w 440"/>
                  <a:gd name="T109" fmla="*/ 74 h 440"/>
                  <a:gd name="T110" fmla="*/ 320 w 440"/>
                  <a:gd name="T111" fmla="*/ 90 h 440"/>
                  <a:gd name="T112" fmla="*/ 348 w 440"/>
                  <a:gd name="T113" fmla="*/ 90 h 440"/>
                  <a:gd name="T114" fmla="*/ 348 w 440"/>
                  <a:gd name="T115" fmla="*/ 118 h 440"/>
                  <a:gd name="T116" fmla="*/ 364 w 440"/>
                  <a:gd name="T117" fmla="*/ 186 h 440"/>
                  <a:gd name="T118" fmla="*/ 396 w 440"/>
                  <a:gd name="T119" fmla="*/ 206 h 440"/>
                  <a:gd name="T120" fmla="*/ 396 w 440"/>
                  <a:gd name="T121" fmla="*/ 2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0" h="440">
                    <a:moveTo>
                      <a:pt x="398" y="166"/>
                    </a:moveTo>
                    <a:lnTo>
                      <a:pt x="398" y="166"/>
                    </a:lnTo>
                    <a:lnTo>
                      <a:pt x="392" y="148"/>
                    </a:lnTo>
                    <a:lnTo>
                      <a:pt x="384" y="134"/>
                    </a:lnTo>
                    <a:lnTo>
                      <a:pt x="384" y="134"/>
                    </a:lnTo>
                    <a:lnTo>
                      <a:pt x="388" y="124"/>
                    </a:lnTo>
                    <a:lnTo>
                      <a:pt x="390" y="116"/>
                    </a:lnTo>
                    <a:lnTo>
                      <a:pt x="392" y="106"/>
                    </a:lnTo>
                    <a:lnTo>
                      <a:pt x="392" y="98"/>
                    </a:lnTo>
                    <a:lnTo>
                      <a:pt x="390" y="88"/>
                    </a:lnTo>
                    <a:lnTo>
                      <a:pt x="386" y="80"/>
                    </a:lnTo>
                    <a:lnTo>
                      <a:pt x="382" y="72"/>
                    </a:lnTo>
                    <a:lnTo>
                      <a:pt x="374" y="64"/>
                    </a:lnTo>
                    <a:lnTo>
                      <a:pt x="374" y="64"/>
                    </a:lnTo>
                    <a:lnTo>
                      <a:pt x="366" y="58"/>
                    </a:lnTo>
                    <a:lnTo>
                      <a:pt x="356" y="52"/>
                    </a:lnTo>
                    <a:lnTo>
                      <a:pt x="346" y="48"/>
                    </a:lnTo>
                    <a:lnTo>
                      <a:pt x="334" y="48"/>
                    </a:lnTo>
                    <a:lnTo>
                      <a:pt x="334" y="48"/>
                    </a:lnTo>
                    <a:lnTo>
                      <a:pt x="320" y="50"/>
                    </a:lnTo>
                    <a:lnTo>
                      <a:pt x="306" y="56"/>
                    </a:lnTo>
                    <a:lnTo>
                      <a:pt x="306" y="56"/>
                    </a:lnTo>
                    <a:lnTo>
                      <a:pt x="290" y="48"/>
                    </a:lnTo>
                    <a:lnTo>
                      <a:pt x="274" y="42"/>
                    </a:lnTo>
                    <a:lnTo>
                      <a:pt x="274" y="42"/>
                    </a:lnTo>
                    <a:lnTo>
                      <a:pt x="272" y="34"/>
                    </a:lnTo>
                    <a:lnTo>
                      <a:pt x="266" y="26"/>
                    </a:lnTo>
                    <a:lnTo>
                      <a:pt x="260" y="18"/>
                    </a:lnTo>
                    <a:lnTo>
                      <a:pt x="254" y="12"/>
                    </a:lnTo>
                    <a:lnTo>
                      <a:pt x="246" y="6"/>
                    </a:lnTo>
                    <a:lnTo>
                      <a:pt x="238" y="4"/>
                    </a:lnTo>
                    <a:lnTo>
                      <a:pt x="228" y="0"/>
                    </a:lnTo>
                    <a:lnTo>
                      <a:pt x="220" y="0"/>
                    </a:lnTo>
                    <a:lnTo>
                      <a:pt x="220" y="0"/>
                    </a:lnTo>
                    <a:lnTo>
                      <a:pt x="210" y="0"/>
                    </a:lnTo>
                    <a:lnTo>
                      <a:pt x="200" y="4"/>
                    </a:lnTo>
                    <a:lnTo>
                      <a:pt x="192" y="6"/>
                    </a:lnTo>
                    <a:lnTo>
                      <a:pt x="184" y="12"/>
                    </a:lnTo>
                    <a:lnTo>
                      <a:pt x="178" y="18"/>
                    </a:lnTo>
                    <a:lnTo>
                      <a:pt x="172" y="26"/>
                    </a:lnTo>
                    <a:lnTo>
                      <a:pt x="168" y="34"/>
                    </a:lnTo>
                    <a:lnTo>
                      <a:pt x="164" y="42"/>
                    </a:lnTo>
                    <a:lnTo>
                      <a:pt x="164" y="42"/>
                    </a:lnTo>
                    <a:lnTo>
                      <a:pt x="148" y="48"/>
                    </a:lnTo>
                    <a:lnTo>
                      <a:pt x="132" y="56"/>
                    </a:lnTo>
                    <a:lnTo>
                      <a:pt x="132" y="56"/>
                    </a:lnTo>
                    <a:lnTo>
                      <a:pt x="118" y="50"/>
                    </a:lnTo>
                    <a:lnTo>
                      <a:pt x="104" y="48"/>
                    </a:lnTo>
                    <a:lnTo>
                      <a:pt x="104" y="48"/>
                    </a:lnTo>
                    <a:lnTo>
                      <a:pt x="92" y="48"/>
                    </a:lnTo>
                    <a:lnTo>
                      <a:pt x="82" y="52"/>
                    </a:lnTo>
                    <a:lnTo>
                      <a:pt x="72" y="58"/>
                    </a:lnTo>
                    <a:lnTo>
                      <a:pt x="64" y="64"/>
                    </a:lnTo>
                    <a:lnTo>
                      <a:pt x="64" y="64"/>
                    </a:lnTo>
                    <a:lnTo>
                      <a:pt x="58" y="72"/>
                    </a:lnTo>
                    <a:lnTo>
                      <a:pt x="52" y="80"/>
                    </a:lnTo>
                    <a:lnTo>
                      <a:pt x="50" y="88"/>
                    </a:lnTo>
                    <a:lnTo>
                      <a:pt x="48" y="98"/>
                    </a:lnTo>
                    <a:lnTo>
                      <a:pt x="46" y="106"/>
                    </a:lnTo>
                    <a:lnTo>
                      <a:pt x="48" y="116"/>
                    </a:lnTo>
                    <a:lnTo>
                      <a:pt x="50" y="124"/>
                    </a:lnTo>
                    <a:lnTo>
                      <a:pt x="54" y="134"/>
                    </a:lnTo>
                    <a:lnTo>
                      <a:pt x="54" y="134"/>
                    </a:lnTo>
                    <a:lnTo>
                      <a:pt x="48" y="148"/>
                    </a:lnTo>
                    <a:lnTo>
                      <a:pt x="42" y="166"/>
                    </a:lnTo>
                    <a:lnTo>
                      <a:pt x="42" y="166"/>
                    </a:lnTo>
                    <a:lnTo>
                      <a:pt x="32" y="168"/>
                    </a:lnTo>
                    <a:lnTo>
                      <a:pt x="24" y="172"/>
                    </a:lnTo>
                    <a:lnTo>
                      <a:pt x="18" y="178"/>
                    </a:lnTo>
                    <a:lnTo>
                      <a:pt x="12" y="186"/>
                    </a:lnTo>
                    <a:lnTo>
                      <a:pt x="6" y="192"/>
                    </a:lnTo>
                    <a:lnTo>
                      <a:pt x="2" y="202"/>
                    </a:lnTo>
                    <a:lnTo>
                      <a:pt x="0" y="210"/>
                    </a:lnTo>
                    <a:lnTo>
                      <a:pt x="0" y="220"/>
                    </a:lnTo>
                    <a:lnTo>
                      <a:pt x="0" y="220"/>
                    </a:lnTo>
                    <a:lnTo>
                      <a:pt x="0" y="230"/>
                    </a:lnTo>
                    <a:lnTo>
                      <a:pt x="2" y="238"/>
                    </a:lnTo>
                    <a:lnTo>
                      <a:pt x="6" y="248"/>
                    </a:lnTo>
                    <a:lnTo>
                      <a:pt x="12" y="256"/>
                    </a:lnTo>
                    <a:lnTo>
                      <a:pt x="18" y="262"/>
                    </a:lnTo>
                    <a:lnTo>
                      <a:pt x="24" y="268"/>
                    </a:lnTo>
                    <a:lnTo>
                      <a:pt x="32" y="272"/>
                    </a:lnTo>
                    <a:lnTo>
                      <a:pt x="42" y="276"/>
                    </a:lnTo>
                    <a:lnTo>
                      <a:pt x="42" y="276"/>
                    </a:lnTo>
                    <a:lnTo>
                      <a:pt x="48" y="292"/>
                    </a:lnTo>
                    <a:lnTo>
                      <a:pt x="54" y="308"/>
                    </a:lnTo>
                    <a:lnTo>
                      <a:pt x="54" y="308"/>
                    </a:lnTo>
                    <a:lnTo>
                      <a:pt x="50" y="316"/>
                    </a:lnTo>
                    <a:lnTo>
                      <a:pt x="48" y="324"/>
                    </a:lnTo>
                    <a:lnTo>
                      <a:pt x="46" y="334"/>
                    </a:lnTo>
                    <a:lnTo>
                      <a:pt x="48" y="342"/>
                    </a:lnTo>
                    <a:lnTo>
                      <a:pt x="50" y="352"/>
                    </a:lnTo>
                    <a:lnTo>
                      <a:pt x="52" y="360"/>
                    </a:lnTo>
                    <a:lnTo>
                      <a:pt x="58" y="368"/>
                    </a:lnTo>
                    <a:lnTo>
                      <a:pt x="64" y="376"/>
                    </a:lnTo>
                    <a:lnTo>
                      <a:pt x="64" y="376"/>
                    </a:lnTo>
                    <a:lnTo>
                      <a:pt x="72" y="382"/>
                    </a:lnTo>
                    <a:lnTo>
                      <a:pt x="82" y="388"/>
                    </a:lnTo>
                    <a:lnTo>
                      <a:pt x="92" y="392"/>
                    </a:lnTo>
                    <a:lnTo>
                      <a:pt x="104" y="392"/>
                    </a:lnTo>
                    <a:lnTo>
                      <a:pt x="104" y="392"/>
                    </a:lnTo>
                    <a:lnTo>
                      <a:pt x="118" y="390"/>
                    </a:lnTo>
                    <a:lnTo>
                      <a:pt x="132" y="384"/>
                    </a:lnTo>
                    <a:lnTo>
                      <a:pt x="132" y="384"/>
                    </a:lnTo>
                    <a:lnTo>
                      <a:pt x="148" y="392"/>
                    </a:lnTo>
                    <a:lnTo>
                      <a:pt x="164" y="398"/>
                    </a:lnTo>
                    <a:lnTo>
                      <a:pt x="164" y="398"/>
                    </a:lnTo>
                    <a:lnTo>
                      <a:pt x="168" y="406"/>
                    </a:lnTo>
                    <a:lnTo>
                      <a:pt x="172" y="414"/>
                    </a:lnTo>
                    <a:lnTo>
                      <a:pt x="178" y="422"/>
                    </a:lnTo>
                    <a:lnTo>
                      <a:pt x="184" y="428"/>
                    </a:lnTo>
                    <a:lnTo>
                      <a:pt x="192" y="434"/>
                    </a:lnTo>
                    <a:lnTo>
                      <a:pt x="200" y="438"/>
                    </a:lnTo>
                    <a:lnTo>
                      <a:pt x="210" y="440"/>
                    </a:lnTo>
                    <a:lnTo>
                      <a:pt x="220" y="440"/>
                    </a:lnTo>
                    <a:lnTo>
                      <a:pt x="220" y="440"/>
                    </a:lnTo>
                    <a:lnTo>
                      <a:pt x="228" y="440"/>
                    </a:lnTo>
                    <a:lnTo>
                      <a:pt x="238" y="438"/>
                    </a:lnTo>
                    <a:lnTo>
                      <a:pt x="246" y="434"/>
                    </a:lnTo>
                    <a:lnTo>
                      <a:pt x="254" y="428"/>
                    </a:lnTo>
                    <a:lnTo>
                      <a:pt x="260" y="422"/>
                    </a:lnTo>
                    <a:lnTo>
                      <a:pt x="266" y="414"/>
                    </a:lnTo>
                    <a:lnTo>
                      <a:pt x="272" y="406"/>
                    </a:lnTo>
                    <a:lnTo>
                      <a:pt x="274" y="398"/>
                    </a:lnTo>
                    <a:lnTo>
                      <a:pt x="274" y="398"/>
                    </a:lnTo>
                    <a:lnTo>
                      <a:pt x="290" y="392"/>
                    </a:lnTo>
                    <a:lnTo>
                      <a:pt x="306" y="384"/>
                    </a:lnTo>
                    <a:lnTo>
                      <a:pt x="306" y="384"/>
                    </a:lnTo>
                    <a:lnTo>
                      <a:pt x="320" y="390"/>
                    </a:lnTo>
                    <a:lnTo>
                      <a:pt x="334" y="392"/>
                    </a:lnTo>
                    <a:lnTo>
                      <a:pt x="334" y="392"/>
                    </a:lnTo>
                    <a:lnTo>
                      <a:pt x="334" y="392"/>
                    </a:lnTo>
                    <a:lnTo>
                      <a:pt x="334" y="392"/>
                    </a:lnTo>
                    <a:lnTo>
                      <a:pt x="346" y="392"/>
                    </a:lnTo>
                    <a:lnTo>
                      <a:pt x="356" y="388"/>
                    </a:lnTo>
                    <a:lnTo>
                      <a:pt x="366" y="382"/>
                    </a:lnTo>
                    <a:lnTo>
                      <a:pt x="374" y="376"/>
                    </a:lnTo>
                    <a:lnTo>
                      <a:pt x="374" y="376"/>
                    </a:lnTo>
                    <a:lnTo>
                      <a:pt x="382" y="368"/>
                    </a:lnTo>
                    <a:lnTo>
                      <a:pt x="386" y="360"/>
                    </a:lnTo>
                    <a:lnTo>
                      <a:pt x="390" y="352"/>
                    </a:lnTo>
                    <a:lnTo>
                      <a:pt x="392" y="342"/>
                    </a:lnTo>
                    <a:lnTo>
                      <a:pt x="392" y="334"/>
                    </a:lnTo>
                    <a:lnTo>
                      <a:pt x="390" y="324"/>
                    </a:lnTo>
                    <a:lnTo>
                      <a:pt x="388" y="316"/>
                    </a:lnTo>
                    <a:lnTo>
                      <a:pt x="384" y="308"/>
                    </a:lnTo>
                    <a:lnTo>
                      <a:pt x="384" y="308"/>
                    </a:lnTo>
                    <a:lnTo>
                      <a:pt x="392" y="292"/>
                    </a:lnTo>
                    <a:lnTo>
                      <a:pt x="398" y="276"/>
                    </a:lnTo>
                    <a:lnTo>
                      <a:pt x="398" y="276"/>
                    </a:lnTo>
                    <a:lnTo>
                      <a:pt x="406" y="272"/>
                    </a:lnTo>
                    <a:lnTo>
                      <a:pt x="414" y="268"/>
                    </a:lnTo>
                    <a:lnTo>
                      <a:pt x="422" y="262"/>
                    </a:lnTo>
                    <a:lnTo>
                      <a:pt x="428" y="256"/>
                    </a:lnTo>
                    <a:lnTo>
                      <a:pt x="432" y="248"/>
                    </a:lnTo>
                    <a:lnTo>
                      <a:pt x="436" y="238"/>
                    </a:lnTo>
                    <a:lnTo>
                      <a:pt x="438" y="230"/>
                    </a:lnTo>
                    <a:lnTo>
                      <a:pt x="440" y="220"/>
                    </a:lnTo>
                    <a:lnTo>
                      <a:pt x="440" y="220"/>
                    </a:lnTo>
                    <a:lnTo>
                      <a:pt x="438" y="210"/>
                    </a:lnTo>
                    <a:lnTo>
                      <a:pt x="436" y="202"/>
                    </a:lnTo>
                    <a:lnTo>
                      <a:pt x="432" y="192"/>
                    </a:lnTo>
                    <a:lnTo>
                      <a:pt x="428" y="186"/>
                    </a:lnTo>
                    <a:lnTo>
                      <a:pt x="422" y="178"/>
                    </a:lnTo>
                    <a:lnTo>
                      <a:pt x="414" y="172"/>
                    </a:lnTo>
                    <a:lnTo>
                      <a:pt x="406" y="168"/>
                    </a:lnTo>
                    <a:lnTo>
                      <a:pt x="398" y="166"/>
                    </a:lnTo>
                    <a:lnTo>
                      <a:pt x="398" y="166"/>
                    </a:lnTo>
                    <a:close/>
                    <a:moveTo>
                      <a:pt x="382" y="240"/>
                    </a:moveTo>
                    <a:lnTo>
                      <a:pt x="368" y="240"/>
                    </a:lnTo>
                    <a:lnTo>
                      <a:pt x="364" y="254"/>
                    </a:lnTo>
                    <a:lnTo>
                      <a:pt x="364" y="254"/>
                    </a:lnTo>
                    <a:lnTo>
                      <a:pt x="358" y="278"/>
                    </a:lnTo>
                    <a:lnTo>
                      <a:pt x="346" y="298"/>
                    </a:lnTo>
                    <a:lnTo>
                      <a:pt x="338" y="312"/>
                    </a:lnTo>
                    <a:lnTo>
                      <a:pt x="348" y="322"/>
                    </a:lnTo>
                    <a:lnTo>
                      <a:pt x="348" y="322"/>
                    </a:lnTo>
                    <a:lnTo>
                      <a:pt x="354" y="328"/>
                    </a:lnTo>
                    <a:lnTo>
                      <a:pt x="354" y="336"/>
                    </a:lnTo>
                    <a:lnTo>
                      <a:pt x="354" y="344"/>
                    </a:lnTo>
                    <a:lnTo>
                      <a:pt x="348" y="350"/>
                    </a:lnTo>
                    <a:lnTo>
                      <a:pt x="348" y="350"/>
                    </a:lnTo>
                    <a:lnTo>
                      <a:pt x="342" y="354"/>
                    </a:lnTo>
                    <a:lnTo>
                      <a:pt x="334" y="356"/>
                    </a:lnTo>
                    <a:lnTo>
                      <a:pt x="334" y="356"/>
                    </a:lnTo>
                    <a:lnTo>
                      <a:pt x="334" y="356"/>
                    </a:lnTo>
                    <a:lnTo>
                      <a:pt x="326" y="354"/>
                    </a:lnTo>
                    <a:lnTo>
                      <a:pt x="320" y="350"/>
                    </a:lnTo>
                    <a:lnTo>
                      <a:pt x="310" y="340"/>
                    </a:lnTo>
                    <a:lnTo>
                      <a:pt x="298" y="348"/>
                    </a:lnTo>
                    <a:lnTo>
                      <a:pt x="298" y="348"/>
                    </a:lnTo>
                    <a:lnTo>
                      <a:pt x="276" y="358"/>
                    </a:lnTo>
                    <a:lnTo>
                      <a:pt x="254" y="366"/>
                    </a:lnTo>
                    <a:lnTo>
                      <a:pt x="240" y="368"/>
                    </a:lnTo>
                    <a:lnTo>
                      <a:pt x="240" y="384"/>
                    </a:lnTo>
                    <a:lnTo>
                      <a:pt x="240" y="384"/>
                    </a:lnTo>
                    <a:lnTo>
                      <a:pt x="238" y="392"/>
                    </a:lnTo>
                    <a:lnTo>
                      <a:pt x="234" y="398"/>
                    </a:lnTo>
                    <a:lnTo>
                      <a:pt x="228" y="402"/>
                    </a:lnTo>
                    <a:lnTo>
                      <a:pt x="220" y="404"/>
                    </a:lnTo>
                    <a:lnTo>
                      <a:pt x="220" y="404"/>
                    </a:lnTo>
                    <a:lnTo>
                      <a:pt x="212" y="402"/>
                    </a:lnTo>
                    <a:lnTo>
                      <a:pt x="206" y="398"/>
                    </a:lnTo>
                    <a:lnTo>
                      <a:pt x="200" y="392"/>
                    </a:lnTo>
                    <a:lnTo>
                      <a:pt x="200" y="384"/>
                    </a:lnTo>
                    <a:lnTo>
                      <a:pt x="200" y="368"/>
                    </a:lnTo>
                    <a:lnTo>
                      <a:pt x="186" y="366"/>
                    </a:lnTo>
                    <a:lnTo>
                      <a:pt x="186" y="366"/>
                    </a:lnTo>
                    <a:lnTo>
                      <a:pt x="162" y="358"/>
                    </a:lnTo>
                    <a:lnTo>
                      <a:pt x="140" y="348"/>
                    </a:lnTo>
                    <a:lnTo>
                      <a:pt x="128" y="340"/>
                    </a:lnTo>
                    <a:lnTo>
                      <a:pt x="118" y="350"/>
                    </a:lnTo>
                    <a:lnTo>
                      <a:pt x="118" y="350"/>
                    </a:lnTo>
                    <a:lnTo>
                      <a:pt x="112" y="354"/>
                    </a:lnTo>
                    <a:lnTo>
                      <a:pt x="104" y="356"/>
                    </a:lnTo>
                    <a:lnTo>
                      <a:pt x="96" y="354"/>
                    </a:lnTo>
                    <a:lnTo>
                      <a:pt x="90" y="350"/>
                    </a:lnTo>
                    <a:lnTo>
                      <a:pt x="90" y="350"/>
                    </a:lnTo>
                    <a:lnTo>
                      <a:pt x="86" y="344"/>
                    </a:lnTo>
                    <a:lnTo>
                      <a:pt x="84" y="336"/>
                    </a:lnTo>
                    <a:lnTo>
                      <a:pt x="86" y="328"/>
                    </a:lnTo>
                    <a:lnTo>
                      <a:pt x="90" y="322"/>
                    </a:lnTo>
                    <a:lnTo>
                      <a:pt x="100" y="312"/>
                    </a:lnTo>
                    <a:lnTo>
                      <a:pt x="92" y="298"/>
                    </a:lnTo>
                    <a:lnTo>
                      <a:pt x="92" y="298"/>
                    </a:lnTo>
                    <a:lnTo>
                      <a:pt x="82" y="278"/>
                    </a:lnTo>
                    <a:lnTo>
                      <a:pt x="74" y="254"/>
                    </a:lnTo>
                    <a:lnTo>
                      <a:pt x="70" y="240"/>
                    </a:lnTo>
                    <a:lnTo>
                      <a:pt x="56" y="240"/>
                    </a:lnTo>
                    <a:lnTo>
                      <a:pt x="56" y="240"/>
                    </a:lnTo>
                    <a:lnTo>
                      <a:pt x="48" y="238"/>
                    </a:lnTo>
                    <a:lnTo>
                      <a:pt x="42" y="234"/>
                    </a:lnTo>
                    <a:lnTo>
                      <a:pt x="38" y="228"/>
                    </a:lnTo>
                    <a:lnTo>
                      <a:pt x="36" y="220"/>
                    </a:lnTo>
                    <a:lnTo>
                      <a:pt x="36" y="220"/>
                    </a:lnTo>
                    <a:lnTo>
                      <a:pt x="38" y="212"/>
                    </a:lnTo>
                    <a:lnTo>
                      <a:pt x="42" y="206"/>
                    </a:lnTo>
                    <a:lnTo>
                      <a:pt x="48" y="202"/>
                    </a:lnTo>
                    <a:lnTo>
                      <a:pt x="56" y="200"/>
                    </a:lnTo>
                    <a:lnTo>
                      <a:pt x="70" y="200"/>
                    </a:lnTo>
                    <a:lnTo>
                      <a:pt x="74" y="186"/>
                    </a:lnTo>
                    <a:lnTo>
                      <a:pt x="74" y="186"/>
                    </a:lnTo>
                    <a:lnTo>
                      <a:pt x="82" y="164"/>
                    </a:lnTo>
                    <a:lnTo>
                      <a:pt x="92" y="142"/>
                    </a:lnTo>
                    <a:lnTo>
                      <a:pt x="100" y="130"/>
                    </a:lnTo>
                    <a:lnTo>
                      <a:pt x="90" y="118"/>
                    </a:lnTo>
                    <a:lnTo>
                      <a:pt x="90" y="118"/>
                    </a:lnTo>
                    <a:lnTo>
                      <a:pt x="86" y="112"/>
                    </a:lnTo>
                    <a:lnTo>
                      <a:pt x="84" y="104"/>
                    </a:lnTo>
                    <a:lnTo>
                      <a:pt x="86" y="98"/>
                    </a:lnTo>
                    <a:lnTo>
                      <a:pt x="90" y="90"/>
                    </a:lnTo>
                    <a:lnTo>
                      <a:pt x="90" y="90"/>
                    </a:lnTo>
                    <a:lnTo>
                      <a:pt x="96" y="86"/>
                    </a:lnTo>
                    <a:lnTo>
                      <a:pt x="104" y="86"/>
                    </a:lnTo>
                    <a:lnTo>
                      <a:pt x="112" y="86"/>
                    </a:lnTo>
                    <a:lnTo>
                      <a:pt x="118" y="90"/>
                    </a:lnTo>
                    <a:lnTo>
                      <a:pt x="128" y="100"/>
                    </a:lnTo>
                    <a:lnTo>
                      <a:pt x="140" y="94"/>
                    </a:lnTo>
                    <a:lnTo>
                      <a:pt x="140" y="94"/>
                    </a:lnTo>
                    <a:lnTo>
                      <a:pt x="162" y="82"/>
                    </a:lnTo>
                    <a:lnTo>
                      <a:pt x="186" y="74"/>
                    </a:lnTo>
                    <a:lnTo>
                      <a:pt x="200" y="72"/>
                    </a:lnTo>
                    <a:lnTo>
                      <a:pt x="200" y="56"/>
                    </a:lnTo>
                    <a:lnTo>
                      <a:pt x="200" y="56"/>
                    </a:lnTo>
                    <a:lnTo>
                      <a:pt x="200" y="50"/>
                    </a:lnTo>
                    <a:lnTo>
                      <a:pt x="206" y="42"/>
                    </a:lnTo>
                    <a:lnTo>
                      <a:pt x="212" y="38"/>
                    </a:lnTo>
                    <a:lnTo>
                      <a:pt x="220" y="38"/>
                    </a:lnTo>
                    <a:lnTo>
                      <a:pt x="220" y="38"/>
                    </a:lnTo>
                    <a:lnTo>
                      <a:pt x="228" y="38"/>
                    </a:lnTo>
                    <a:lnTo>
                      <a:pt x="234" y="42"/>
                    </a:lnTo>
                    <a:lnTo>
                      <a:pt x="238" y="50"/>
                    </a:lnTo>
                    <a:lnTo>
                      <a:pt x="240" y="56"/>
                    </a:lnTo>
                    <a:lnTo>
                      <a:pt x="240" y="72"/>
                    </a:lnTo>
                    <a:lnTo>
                      <a:pt x="254" y="74"/>
                    </a:lnTo>
                    <a:lnTo>
                      <a:pt x="254" y="74"/>
                    </a:lnTo>
                    <a:lnTo>
                      <a:pt x="276" y="82"/>
                    </a:lnTo>
                    <a:lnTo>
                      <a:pt x="298" y="94"/>
                    </a:lnTo>
                    <a:lnTo>
                      <a:pt x="310" y="100"/>
                    </a:lnTo>
                    <a:lnTo>
                      <a:pt x="320" y="90"/>
                    </a:lnTo>
                    <a:lnTo>
                      <a:pt x="320" y="90"/>
                    </a:lnTo>
                    <a:lnTo>
                      <a:pt x="328" y="86"/>
                    </a:lnTo>
                    <a:lnTo>
                      <a:pt x="334" y="86"/>
                    </a:lnTo>
                    <a:lnTo>
                      <a:pt x="342" y="86"/>
                    </a:lnTo>
                    <a:lnTo>
                      <a:pt x="348" y="90"/>
                    </a:lnTo>
                    <a:lnTo>
                      <a:pt x="348" y="90"/>
                    </a:lnTo>
                    <a:lnTo>
                      <a:pt x="354" y="98"/>
                    </a:lnTo>
                    <a:lnTo>
                      <a:pt x="354" y="104"/>
                    </a:lnTo>
                    <a:lnTo>
                      <a:pt x="354" y="112"/>
                    </a:lnTo>
                    <a:lnTo>
                      <a:pt x="348" y="118"/>
                    </a:lnTo>
                    <a:lnTo>
                      <a:pt x="338" y="130"/>
                    </a:lnTo>
                    <a:lnTo>
                      <a:pt x="346" y="142"/>
                    </a:lnTo>
                    <a:lnTo>
                      <a:pt x="346" y="142"/>
                    </a:lnTo>
                    <a:lnTo>
                      <a:pt x="358" y="164"/>
                    </a:lnTo>
                    <a:lnTo>
                      <a:pt x="364" y="186"/>
                    </a:lnTo>
                    <a:lnTo>
                      <a:pt x="368" y="200"/>
                    </a:lnTo>
                    <a:lnTo>
                      <a:pt x="382" y="200"/>
                    </a:lnTo>
                    <a:lnTo>
                      <a:pt x="382" y="200"/>
                    </a:lnTo>
                    <a:lnTo>
                      <a:pt x="390" y="202"/>
                    </a:lnTo>
                    <a:lnTo>
                      <a:pt x="396" y="206"/>
                    </a:lnTo>
                    <a:lnTo>
                      <a:pt x="400" y="212"/>
                    </a:lnTo>
                    <a:lnTo>
                      <a:pt x="402" y="220"/>
                    </a:lnTo>
                    <a:lnTo>
                      <a:pt x="402" y="220"/>
                    </a:lnTo>
                    <a:lnTo>
                      <a:pt x="400" y="228"/>
                    </a:lnTo>
                    <a:lnTo>
                      <a:pt x="396" y="234"/>
                    </a:lnTo>
                    <a:lnTo>
                      <a:pt x="390" y="238"/>
                    </a:lnTo>
                    <a:lnTo>
                      <a:pt x="382" y="240"/>
                    </a:lnTo>
                    <a:lnTo>
                      <a:pt x="382"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5"/>
              <p:cNvSpPr/>
              <p:nvPr/>
            </p:nvSpPr>
            <p:spPr bwMode="auto">
              <a:xfrm>
                <a:off x="5245100" y="9682163"/>
                <a:ext cx="203200" cy="206375"/>
              </a:xfrm>
              <a:custGeom>
                <a:avLst/>
                <a:gdLst>
                  <a:gd name="T0" fmla="*/ 0 w 128"/>
                  <a:gd name="T1" fmla="*/ 0 h 130"/>
                  <a:gd name="T2" fmla="*/ 0 w 128"/>
                  <a:gd name="T3" fmla="*/ 20 h 130"/>
                  <a:gd name="T4" fmla="*/ 0 w 128"/>
                  <a:gd name="T5" fmla="*/ 20 h 130"/>
                  <a:gd name="T6" fmla="*/ 22 w 128"/>
                  <a:gd name="T7" fmla="*/ 22 h 130"/>
                  <a:gd name="T8" fmla="*/ 42 w 128"/>
                  <a:gd name="T9" fmla="*/ 28 h 130"/>
                  <a:gd name="T10" fmla="*/ 62 w 128"/>
                  <a:gd name="T11" fmla="*/ 38 h 130"/>
                  <a:gd name="T12" fmla="*/ 78 w 128"/>
                  <a:gd name="T13" fmla="*/ 52 h 130"/>
                  <a:gd name="T14" fmla="*/ 92 w 128"/>
                  <a:gd name="T15" fmla="*/ 68 h 130"/>
                  <a:gd name="T16" fmla="*/ 102 w 128"/>
                  <a:gd name="T17" fmla="*/ 86 h 130"/>
                  <a:gd name="T18" fmla="*/ 108 w 128"/>
                  <a:gd name="T19" fmla="*/ 108 h 130"/>
                  <a:gd name="T20" fmla="*/ 110 w 128"/>
                  <a:gd name="T21" fmla="*/ 130 h 130"/>
                  <a:gd name="T22" fmla="*/ 128 w 128"/>
                  <a:gd name="T23" fmla="*/ 130 h 130"/>
                  <a:gd name="T24" fmla="*/ 128 w 128"/>
                  <a:gd name="T25" fmla="*/ 130 h 130"/>
                  <a:gd name="T26" fmla="*/ 128 w 128"/>
                  <a:gd name="T27" fmla="*/ 116 h 130"/>
                  <a:gd name="T28" fmla="*/ 126 w 128"/>
                  <a:gd name="T29" fmla="*/ 104 h 130"/>
                  <a:gd name="T30" fmla="*/ 124 w 128"/>
                  <a:gd name="T31" fmla="*/ 92 h 130"/>
                  <a:gd name="T32" fmla="*/ 118 w 128"/>
                  <a:gd name="T33" fmla="*/ 80 h 130"/>
                  <a:gd name="T34" fmla="*/ 114 w 128"/>
                  <a:gd name="T35" fmla="*/ 68 h 130"/>
                  <a:gd name="T36" fmla="*/ 106 w 128"/>
                  <a:gd name="T37" fmla="*/ 58 h 130"/>
                  <a:gd name="T38" fmla="*/ 90 w 128"/>
                  <a:gd name="T39" fmla="*/ 38 h 130"/>
                  <a:gd name="T40" fmla="*/ 72 w 128"/>
                  <a:gd name="T41" fmla="*/ 22 h 130"/>
                  <a:gd name="T42" fmla="*/ 62 w 128"/>
                  <a:gd name="T43" fmla="*/ 16 h 130"/>
                  <a:gd name="T44" fmla="*/ 50 w 128"/>
                  <a:gd name="T45" fmla="*/ 10 h 130"/>
                  <a:gd name="T46" fmla="*/ 38 w 128"/>
                  <a:gd name="T47" fmla="*/ 6 h 130"/>
                  <a:gd name="T48" fmla="*/ 26 w 128"/>
                  <a:gd name="T49" fmla="*/ 4 h 130"/>
                  <a:gd name="T50" fmla="*/ 12 w 128"/>
                  <a:gd name="T51" fmla="*/ 2 h 130"/>
                  <a:gd name="T52" fmla="*/ 0 w 128"/>
                  <a:gd name="T53" fmla="*/ 0 h 130"/>
                  <a:gd name="T54" fmla="*/ 0 w 12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130">
                    <a:moveTo>
                      <a:pt x="0" y="0"/>
                    </a:moveTo>
                    <a:lnTo>
                      <a:pt x="0" y="20"/>
                    </a:lnTo>
                    <a:lnTo>
                      <a:pt x="0" y="20"/>
                    </a:lnTo>
                    <a:lnTo>
                      <a:pt x="22" y="22"/>
                    </a:lnTo>
                    <a:lnTo>
                      <a:pt x="42" y="28"/>
                    </a:lnTo>
                    <a:lnTo>
                      <a:pt x="62" y="38"/>
                    </a:lnTo>
                    <a:lnTo>
                      <a:pt x="78" y="52"/>
                    </a:lnTo>
                    <a:lnTo>
                      <a:pt x="92" y="68"/>
                    </a:lnTo>
                    <a:lnTo>
                      <a:pt x="102" y="86"/>
                    </a:lnTo>
                    <a:lnTo>
                      <a:pt x="108" y="108"/>
                    </a:lnTo>
                    <a:lnTo>
                      <a:pt x="110" y="130"/>
                    </a:lnTo>
                    <a:lnTo>
                      <a:pt x="128" y="130"/>
                    </a:lnTo>
                    <a:lnTo>
                      <a:pt x="128" y="130"/>
                    </a:lnTo>
                    <a:lnTo>
                      <a:pt x="128" y="116"/>
                    </a:lnTo>
                    <a:lnTo>
                      <a:pt x="126" y="104"/>
                    </a:lnTo>
                    <a:lnTo>
                      <a:pt x="124" y="92"/>
                    </a:lnTo>
                    <a:lnTo>
                      <a:pt x="118" y="80"/>
                    </a:lnTo>
                    <a:lnTo>
                      <a:pt x="114" y="68"/>
                    </a:lnTo>
                    <a:lnTo>
                      <a:pt x="106" y="58"/>
                    </a:lnTo>
                    <a:lnTo>
                      <a:pt x="90" y="38"/>
                    </a:lnTo>
                    <a:lnTo>
                      <a:pt x="72" y="22"/>
                    </a:lnTo>
                    <a:lnTo>
                      <a:pt x="62" y="16"/>
                    </a:lnTo>
                    <a:lnTo>
                      <a:pt x="50" y="10"/>
                    </a:lnTo>
                    <a:lnTo>
                      <a:pt x="38" y="6"/>
                    </a:lnTo>
                    <a:lnTo>
                      <a:pt x="26" y="4"/>
                    </a:lnTo>
                    <a:lnTo>
                      <a:pt x="12"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6"/>
              <p:cNvSpPr/>
              <p:nvPr/>
            </p:nvSpPr>
            <p:spPr bwMode="auto">
              <a:xfrm>
                <a:off x="5038725" y="9888538"/>
                <a:ext cx="41275" cy="82550"/>
              </a:xfrm>
              <a:custGeom>
                <a:avLst/>
                <a:gdLst>
                  <a:gd name="T0" fmla="*/ 18 w 26"/>
                  <a:gd name="T1" fmla="*/ 0 h 52"/>
                  <a:gd name="T2" fmla="*/ 0 w 26"/>
                  <a:gd name="T3" fmla="*/ 0 h 52"/>
                  <a:gd name="T4" fmla="*/ 0 w 26"/>
                  <a:gd name="T5" fmla="*/ 0 h 52"/>
                  <a:gd name="T6" fmla="*/ 0 w 26"/>
                  <a:gd name="T7" fmla="*/ 14 h 52"/>
                  <a:gd name="T8" fmla="*/ 2 w 26"/>
                  <a:gd name="T9" fmla="*/ 26 h 52"/>
                  <a:gd name="T10" fmla="*/ 6 w 26"/>
                  <a:gd name="T11" fmla="*/ 40 h 52"/>
                  <a:gd name="T12" fmla="*/ 10 w 26"/>
                  <a:gd name="T13" fmla="*/ 52 h 52"/>
                  <a:gd name="T14" fmla="*/ 26 w 26"/>
                  <a:gd name="T15" fmla="*/ 42 h 52"/>
                  <a:gd name="T16" fmla="*/ 26 w 26"/>
                  <a:gd name="T17" fmla="*/ 42 h 52"/>
                  <a:gd name="T18" fmla="*/ 20 w 26"/>
                  <a:gd name="T19" fmla="*/ 22 h 52"/>
                  <a:gd name="T20" fmla="*/ 18 w 26"/>
                  <a:gd name="T21" fmla="*/ 0 h 52"/>
                  <a:gd name="T22" fmla="*/ 18 w 2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52">
                    <a:moveTo>
                      <a:pt x="18" y="0"/>
                    </a:moveTo>
                    <a:lnTo>
                      <a:pt x="0" y="0"/>
                    </a:lnTo>
                    <a:lnTo>
                      <a:pt x="0" y="0"/>
                    </a:lnTo>
                    <a:lnTo>
                      <a:pt x="0" y="14"/>
                    </a:lnTo>
                    <a:lnTo>
                      <a:pt x="2" y="26"/>
                    </a:lnTo>
                    <a:lnTo>
                      <a:pt x="6" y="40"/>
                    </a:lnTo>
                    <a:lnTo>
                      <a:pt x="10" y="52"/>
                    </a:lnTo>
                    <a:lnTo>
                      <a:pt x="26" y="42"/>
                    </a:lnTo>
                    <a:lnTo>
                      <a:pt x="26" y="42"/>
                    </a:lnTo>
                    <a:lnTo>
                      <a:pt x="20" y="22"/>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7"/>
              <p:cNvSpPr/>
              <p:nvPr/>
            </p:nvSpPr>
            <p:spPr bwMode="auto">
              <a:xfrm>
                <a:off x="5073650" y="9990138"/>
                <a:ext cx="171450" cy="104775"/>
              </a:xfrm>
              <a:custGeom>
                <a:avLst/>
                <a:gdLst>
                  <a:gd name="T0" fmla="*/ 18 w 108"/>
                  <a:gd name="T1" fmla="*/ 0 h 66"/>
                  <a:gd name="T2" fmla="*/ 0 w 108"/>
                  <a:gd name="T3" fmla="*/ 10 h 66"/>
                  <a:gd name="T4" fmla="*/ 0 w 108"/>
                  <a:gd name="T5" fmla="*/ 10 h 66"/>
                  <a:gd name="T6" fmla="*/ 10 w 108"/>
                  <a:gd name="T7" fmla="*/ 22 h 66"/>
                  <a:gd name="T8" fmla="*/ 22 w 108"/>
                  <a:gd name="T9" fmla="*/ 32 h 66"/>
                  <a:gd name="T10" fmla="*/ 34 w 108"/>
                  <a:gd name="T11" fmla="*/ 42 h 66"/>
                  <a:gd name="T12" fmla="*/ 46 w 108"/>
                  <a:gd name="T13" fmla="*/ 50 h 66"/>
                  <a:gd name="T14" fmla="*/ 60 w 108"/>
                  <a:gd name="T15" fmla="*/ 58 h 66"/>
                  <a:gd name="T16" fmla="*/ 76 w 108"/>
                  <a:gd name="T17" fmla="*/ 62 h 66"/>
                  <a:gd name="T18" fmla="*/ 90 w 108"/>
                  <a:gd name="T19" fmla="*/ 64 h 66"/>
                  <a:gd name="T20" fmla="*/ 108 w 108"/>
                  <a:gd name="T21" fmla="*/ 66 h 66"/>
                  <a:gd name="T22" fmla="*/ 108 w 108"/>
                  <a:gd name="T23" fmla="*/ 48 h 66"/>
                  <a:gd name="T24" fmla="*/ 108 w 108"/>
                  <a:gd name="T25" fmla="*/ 48 h 66"/>
                  <a:gd name="T26" fmla="*/ 94 w 108"/>
                  <a:gd name="T27" fmla="*/ 46 h 66"/>
                  <a:gd name="T28" fmla="*/ 80 w 108"/>
                  <a:gd name="T29" fmla="*/ 44 h 66"/>
                  <a:gd name="T30" fmla="*/ 68 w 108"/>
                  <a:gd name="T31" fmla="*/ 40 h 66"/>
                  <a:gd name="T32" fmla="*/ 56 w 108"/>
                  <a:gd name="T33" fmla="*/ 34 h 66"/>
                  <a:gd name="T34" fmla="*/ 44 w 108"/>
                  <a:gd name="T35" fmla="*/ 28 h 66"/>
                  <a:gd name="T36" fmla="*/ 34 w 108"/>
                  <a:gd name="T37" fmla="*/ 20 h 66"/>
                  <a:gd name="T38" fmla="*/ 26 w 108"/>
                  <a:gd name="T39" fmla="*/ 10 h 66"/>
                  <a:gd name="T40" fmla="*/ 18 w 108"/>
                  <a:gd name="T41" fmla="*/ 0 h 66"/>
                  <a:gd name="T42" fmla="*/ 18 w 108"/>
                  <a:gd name="T4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66">
                    <a:moveTo>
                      <a:pt x="18" y="0"/>
                    </a:moveTo>
                    <a:lnTo>
                      <a:pt x="0" y="10"/>
                    </a:lnTo>
                    <a:lnTo>
                      <a:pt x="0" y="10"/>
                    </a:lnTo>
                    <a:lnTo>
                      <a:pt x="10" y="22"/>
                    </a:lnTo>
                    <a:lnTo>
                      <a:pt x="22" y="32"/>
                    </a:lnTo>
                    <a:lnTo>
                      <a:pt x="34" y="42"/>
                    </a:lnTo>
                    <a:lnTo>
                      <a:pt x="46" y="50"/>
                    </a:lnTo>
                    <a:lnTo>
                      <a:pt x="60" y="58"/>
                    </a:lnTo>
                    <a:lnTo>
                      <a:pt x="76" y="62"/>
                    </a:lnTo>
                    <a:lnTo>
                      <a:pt x="90" y="64"/>
                    </a:lnTo>
                    <a:lnTo>
                      <a:pt x="108" y="66"/>
                    </a:lnTo>
                    <a:lnTo>
                      <a:pt x="108" y="48"/>
                    </a:lnTo>
                    <a:lnTo>
                      <a:pt x="108" y="48"/>
                    </a:lnTo>
                    <a:lnTo>
                      <a:pt x="94" y="46"/>
                    </a:lnTo>
                    <a:lnTo>
                      <a:pt x="80" y="44"/>
                    </a:lnTo>
                    <a:lnTo>
                      <a:pt x="68" y="40"/>
                    </a:lnTo>
                    <a:lnTo>
                      <a:pt x="56" y="34"/>
                    </a:lnTo>
                    <a:lnTo>
                      <a:pt x="44" y="28"/>
                    </a:lnTo>
                    <a:lnTo>
                      <a:pt x="34" y="20"/>
                    </a:lnTo>
                    <a:lnTo>
                      <a:pt x="26" y="10"/>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28" name="组合 127"/>
          <p:cNvGrpSpPr/>
          <p:nvPr/>
        </p:nvGrpSpPr>
        <p:grpSpPr>
          <a:xfrm>
            <a:off x="3611422" y="1938674"/>
            <a:ext cx="678886" cy="678975"/>
            <a:chOff x="6446013" y="3489181"/>
            <a:chExt cx="925999" cy="925999"/>
          </a:xfrm>
        </p:grpSpPr>
        <p:grpSp>
          <p:nvGrpSpPr>
            <p:cNvPr id="129" name="组合 128"/>
            <p:cNvGrpSpPr/>
            <p:nvPr/>
          </p:nvGrpSpPr>
          <p:grpSpPr>
            <a:xfrm>
              <a:off x="6446013" y="3489181"/>
              <a:ext cx="925999" cy="925999"/>
              <a:chOff x="4276000" y="3489181"/>
              <a:chExt cx="1489612" cy="1489612"/>
            </a:xfrm>
          </p:grpSpPr>
          <p:sp>
            <p:nvSpPr>
              <p:cNvPr id="135" name="椭圆 134"/>
              <p:cNvSpPr/>
              <p:nvPr/>
            </p:nvSpPr>
            <p:spPr>
              <a:xfrm>
                <a:off x="4276135" y="3489181"/>
                <a:ext cx="1489342" cy="14896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7"/>
              <p:cNvSpPr/>
              <p:nvPr/>
            </p:nvSpPr>
            <p:spPr>
              <a:xfrm>
                <a:off x="4276000" y="4233987"/>
                <a:ext cx="1489612" cy="744806"/>
              </a:xfrm>
              <a:custGeom>
                <a:avLst/>
                <a:gdLst>
                  <a:gd name="connsiteX0" fmla="*/ 0 w 3816424"/>
                  <a:gd name="connsiteY0" fmla="*/ 1908212 h 3816424"/>
                  <a:gd name="connsiteX1" fmla="*/ 1908212 w 3816424"/>
                  <a:gd name="connsiteY1" fmla="*/ 0 h 3816424"/>
                  <a:gd name="connsiteX2" fmla="*/ 3816424 w 3816424"/>
                  <a:gd name="connsiteY2" fmla="*/ 1908212 h 3816424"/>
                  <a:gd name="connsiteX3" fmla="*/ 1908212 w 3816424"/>
                  <a:gd name="connsiteY3" fmla="*/ 3816424 h 3816424"/>
                  <a:gd name="connsiteX4" fmla="*/ 0 w 3816424"/>
                  <a:gd name="connsiteY4" fmla="*/ 1908212 h 3816424"/>
                  <a:gd name="connsiteX0-1" fmla="*/ 2 w 3816426"/>
                  <a:gd name="connsiteY0-2" fmla="*/ 472417 h 2380629"/>
                  <a:gd name="connsiteX1-3" fmla="*/ 1917358 w 3816426"/>
                  <a:gd name="connsiteY1-4" fmla="*/ 457013 h 2380629"/>
                  <a:gd name="connsiteX2-5" fmla="*/ 3816426 w 3816426"/>
                  <a:gd name="connsiteY2-6" fmla="*/ 472417 h 2380629"/>
                  <a:gd name="connsiteX3-7" fmla="*/ 1908214 w 3816426"/>
                  <a:gd name="connsiteY3-8" fmla="*/ 2380629 h 2380629"/>
                  <a:gd name="connsiteX4-9" fmla="*/ 2 w 3816426"/>
                  <a:gd name="connsiteY4-10" fmla="*/ 472417 h 2380629"/>
                  <a:gd name="connsiteX0-11" fmla="*/ 235 w 3816659"/>
                  <a:gd name="connsiteY0-12" fmla="*/ 487892 h 2396104"/>
                  <a:gd name="connsiteX1-13" fmla="*/ 1917591 w 3816659"/>
                  <a:gd name="connsiteY1-14" fmla="*/ 472488 h 2396104"/>
                  <a:gd name="connsiteX2-15" fmla="*/ 3816659 w 3816659"/>
                  <a:gd name="connsiteY2-16" fmla="*/ 487892 h 2396104"/>
                  <a:gd name="connsiteX3-17" fmla="*/ 1908447 w 3816659"/>
                  <a:gd name="connsiteY3-18" fmla="*/ 2396104 h 2396104"/>
                  <a:gd name="connsiteX4-19" fmla="*/ 235 w 3816659"/>
                  <a:gd name="connsiteY4-20" fmla="*/ 487892 h 2396104"/>
                  <a:gd name="connsiteX0-21" fmla="*/ 98 w 3816522"/>
                  <a:gd name="connsiteY0-22" fmla="*/ 472417 h 2380629"/>
                  <a:gd name="connsiteX1-23" fmla="*/ 1917454 w 3816522"/>
                  <a:gd name="connsiteY1-24" fmla="*/ 457013 h 2380629"/>
                  <a:gd name="connsiteX2-25" fmla="*/ 3816522 w 3816522"/>
                  <a:gd name="connsiteY2-26" fmla="*/ 472417 h 2380629"/>
                  <a:gd name="connsiteX3-27" fmla="*/ 1908310 w 3816522"/>
                  <a:gd name="connsiteY3-28" fmla="*/ 2380629 h 2380629"/>
                  <a:gd name="connsiteX4-29" fmla="*/ 98 w 3816522"/>
                  <a:gd name="connsiteY4-30" fmla="*/ 472417 h 2380629"/>
                  <a:gd name="connsiteX0-31" fmla="*/ 98 w 3816522"/>
                  <a:gd name="connsiteY0-32" fmla="*/ 472417 h 2380629"/>
                  <a:gd name="connsiteX1-33" fmla="*/ 1917454 w 3816522"/>
                  <a:gd name="connsiteY1-34" fmla="*/ 457013 h 2380629"/>
                  <a:gd name="connsiteX2-35" fmla="*/ 3816522 w 3816522"/>
                  <a:gd name="connsiteY2-36" fmla="*/ 472417 h 2380629"/>
                  <a:gd name="connsiteX3-37" fmla="*/ 1908310 w 3816522"/>
                  <a:gd name="connsiteY3-38" fmla="*/ 2380629 h 2380629"/>
                  <a:gd name="connsiteX4-39" fmla="*/ 98 w 3816522"/>
                  <a:gd name="connsiteY4-40" fmla="*/ 472417 h 2380629"/>
                  <a:gd name="connsiteX0-41" fmla="*/ 98 w 3816522"/>
                  <a:gd name="connsiteY0-42" fmla="*/ 15404 h 1923616"/>
                  <a:gd name="connsiteX1-43" fmla="*/ 1917454 w 3816522"/>
                  <a:gd name="connsiteY1-44" fmla="*/ 0 h 1923616"/>
                  <a:gd name="connsiteX2-45" fmla="*/ 3816522 w 3816522"/>
                  <a:gd name="connsiteY2-46" fmla="*/ 15404 h 1923616"/>
                  <a:gd name="connsiteX3-47" fmla="*/ 1908310 w 3816522"/>
                  <a:gd name="connsiteY3-48" fmla="*/ 1923616 h 1923616"/>
                  <a:gd name="connsiteX4-49" fmla="*/ 98 w 3816522"/>
                  <a:gd name="connsiteY4-50" fmla="*/ 15404 h 1923616"/>
                  <a:gd name="connsiteX0-51" fmla="*/ 98 w 3816522"/>
                  <a:gd name="connsiteY0-52" fmla="*/ 0 h 1908212"/>
                  <a:gd name="connsiteX1-53" fmla="*/ 1926598 w 3816522"/>
                  <a:gd name="connsiteY1-54" fmla="*/ 396076 h 1908212"/>
                  <a:gd name="connsiteX2-55" fmla="*/ 3816522 w 3816522"/>
                  <a:gd name="connsiteY2-56" fmla="*/ 0 h 1908212"/>
                  <a:gd name="connsiteX3-57" fmla="*/ 1908310 w 3816522"/>
                  <a:gd name="connsiteY3-58" fmla="*/ 1908212 h 1908212"/>
                  <a:gd name="connsiteX4-59" fmla="*/ 98 w 3816522"/>
                  <a:gd name="connsiteY4-60" fmla="*/ 0 h 1908212"/>
                  <a:gd name="connsiteX0-61" fmla="*/ 98 w 3816522"/>
                  <a:gd name="connsiteY0-62" fmla="*/ 0 h 1908212"/>
                  <a:gd name="connsiteX1-63" fmla="*/ 1926598 w 3816522"/>
                  <a:gd name="connsiteY1-64" fmla="*/ 396076 h 1908212"/>
                  <a:gd name="connsiteX2-65" fmla="*/ 3816522 w 3816522"/>
                  <a:gd name="connsiteY2-66" fmla="*/ 0 h 1908212"/>
                  <a:gd name="connsiteX3-67" fmla="*/ 1908310 w 3816522"/>
                  <a:gd name="connsiteY3-68" fmla="*/ 1908212 h 1908212"/>
                  <a:gd name="connsiteX4-69" fmla="*/ 98 w 3816522"/>
                  <a:gd name="connsiteY4-70" fmla="*/ 0 h 1908212"/>
                  <a:gd name="connsiteX0-71" fmla="*/ 98 w 3816522"/>
                  <a:gd name="connsiteY0-72" fmla="*/ 0 h 1908212"/>
                  <a:gd name="connsiteX1-73" fmla="*/ 1926598 w 3816522"/>
                  <a:gd name="connsiteY1-74" fmla="*/ 396076 h 1908212"/>
                  <a:gd name="connsiteX2-75" fmla="*/ 3816522 w 3816522"/>
                  <a:gd name="connsiteY2-76" fmla="*/ 0 h 1908212"/>
                  <a:gd name="connsiteX3-77" fmla="*/ 1908310 w 3816522"/>
                  <a:gd name="connsiteY3-78" fmla="*/ 1908212 h 1908212"/>
                  <a:gd name="connsiteX4-79" fmla="*/ 98 w 3816522"/>
                  <a:gd name="connsiteY4-80" fmla="*/ 0 h 1908212"/>
                  <a:gd name="connsiteX0-81" fmla="*/ 98 w 3816522"/>
                  <a:gd name="connsiteY0-82" fmla="*/ 0 h 1908212"/>
                  <a:gd name="connsiteX1-83" fmla="*/ 1926598 w 3816522"/>
                  <a:gd name="connsiteY1-84" fmla="*/ 396076 h 1908212"/>
                  <a:gd name="connsiteX2-85" fmla="*/ 3816522 w 3816522"/>
                  <a:gd name="connsiteY2-86" fmla="*/ 0 h 1908212"/>
                  <a:gd name="connsiteX3-87" fmla="*/ 1908310 w 3816522"/>
                  <a:gd name="connsiteY3-88" fmla="*/ 1908212 h 1908212"/>
                  <a:gd name="connsiteX4-89" fmla="*/ 98 w 3816522"/>
                  <a:gd name="connsiteY4-90" fmla="*/ 0 h 1908212"/>
                  <a:gd name="connsiteX0-91" fmla="*/ 98 w 3816522"/>
                  <a:gd name="connsiteY0-92" fmla="*/ 0 h 1908212"/>
                  <a:gd name="connsiteX1-93" fmla="*/ 1963174 w 3816522"/>
                  <a:gd name="connsiteY1-94" fmla="*/ 661252 h 1908212"/>
                  <a:gd name="connsiteX2-95" fmla="*/ 3816522 w 3816522"/>
                  <a:gd name="connsiteY2-96" fmla="*/ 0 h 1908212"/>
                  <a:gd name="connsiteX3-97" fmla="*/ 1908310 w 3816522"/>
                  <a:gd name="connsiteY3-98" fmla="*/ 1908212 h 1908212"/>
                  <a:gd name="connsiteX4-99" fmla="*/ 98 w 3816522"/>
                  <a:gd name="connsiteY4-100" fmla="*/ 0 h 1908212"/>
                  <a:gd name="connsiteX0-101" fmla="*/ 98 w 3816522"/>
                  <a:gd name="connsiteY0-102" fmla="*/ 0 h 1908212"/>
                  <a:gd name="connsiteX1-103" fmla="*/ 1963174 w 3816522"/>
                  <a:gd name="connsiteY1-104" fmla="*/ 661252 h 1908212"/>
                  <a:gd name="connsiteX2-105" fmla="*/ 3816522 w 3816522"/>
                  <a:gd name="connsiteY2-106" fmla="*/ 0 h 1908212"/>
                  <a:gd name="connsiteX3-107" fmla="*/ 1908310 w 3816522"/>
                  <a:gd name="connsiteY3-108" fmla="*/ 1908212 h 1908212"/>
                  <a:gd name="connsiteX4-109" fmla="*/ 98 w 3816522"/>
                  <a:gd name="connsiteY4-110" fmla="*/ 0 h 1908212"/>
                  <a:gd name="connsiteX0-111" fmla="*/ 692 w 3817116"/>
                  <a:gd name="connsiteY0-112" fmla="*/ 0 h 1908212"/>
                  <a:gd name="connsiteX1-113" fmla="*/ 1963768 w 3817116"/>
                  <a:gd name="connsiteY1-114" fmla="*/ 661252 h 1908212"/>
                  <a:gd name="connsiteX2-115" fmla="*/ 3817116 w 3817116"/>
                  <a:gd name="connsiteY2-116" fmla="*/ 0 h 1908212"/>
                  <a:gd name="connsiteX3-117" fmla="*/ 1908904 w 3817116"/>
                  <a:gd name="connsiteY3-118" fmla="*/ 1908212 h 1908212"/>
                  <a:gd name="connsiteX4-119" fmla="*/ 692 w 3817116"/>
                  <a:gd name="connsiteY4-120" fmla="*/ 0 h 1908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116" h="1908212">
                    <a:moveTo>
                      <a:pt x="692" y="0"/>
                    </a:moveTo>
                    <a:cubicBezTo>
                      <a:pt x="20504" y="-563"/>
                      <a:pt x="589852" y="706972"/>
                      <a:pt x="1963768" y="661252"/>
                    </a:cubicBezTo>
                    <a:cubicBezTo>
                      <a:pt x="3337684" y="615532"/>
                      <a:pt x="3771396" y="6828"/>
                      <a:pt x="3817116" y="0"/>
                    </a:cubicBezTo>
                    <a:cubicBezTo>
                      <a:pt x="3817116" y="1053876"/>
                      <a:pt x="2962780" y="1908212"/>
                      <a:pt x="1908904" y="1908212"/>
                    </a:cubicBezTo>
                    <a:cubicBezTo>
                      <a:pt x="855028" y="1908212"/>
                      <a:pt x="-28264" y="1042979"/>
                      <a:pt x="692" y="0"/>
                    </a:cubicBezTo>
                    <a:close/>
                  </a:path>
                </a:pathLst>
              </a:custGeom>
              <a:gradFill flip="none" rotWithShape="1">
                <a:gsLst>
                  <a:gs pos="0">
                    <a:schemeClr val="bg1">
                      <a:alpha val="63000"/>
                    </a:schemeClr>
                  </a:gs>
                  <a:gs pos="80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7" name="组合 136"/>
              <p:cNvGrpSpPr/>
              <p:nvPr/>
            </p:nvGrpSpPr>
            <p:grpSpPr>
              <a:xfrm>
                <a:off x="4332963" y="3500865"/>
                <a:ext cx="1375688" cy="1375934"/>
                <a:chOff x="4332963" y="3478640"/>
                <a:chExt cx="1375688" cy="1375934"/>
              </a:xfrm>
            </p:grpSpPr>
            <p:sp>
              <p:nvSpPr>
                <p:cNvPr id="139" name="椭圆 138"/>
                <p:cNvSpPr/>
                <p:nvPr/>
              </p:nvSpPr>
              <p:spPr>
                <a:xfrm>
                  <a:off x="4332963" y="3478640"/>
                  <a:ext cx="1375688" cy="1375934"/>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4491283" y="3496787"/>
                  <a:ext cx="1059044" cy="833736"/>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椭圆 137"/>
              <p:cNvSpPr/>
              <p:nvPr/>
            </p:nvSpPr>
            <p:spPr>
              <a:xfrm rot="10800000">
                <a:off x="4526729" y="4200868"/>
                <a:ext cx="988151" cy="77792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p:cNvGrpSpPr/>
            <p:nvPr/>
          </p:nvGrpSpPr>
          <p:grpSpPr>
            <a:xfrm>
              <a:off x="6713754" y="3757870"/>
              <a:ext cx="390516" cy="388620"/>
              <a:chOff x="8737600" y="9539288"/>
              <a:chExt cx="654050" cy="650875"/>
            </a:xfrm>
            <a:solidFill>
              <a:schemeClr val="bg1"/>
            </a:solidFill>
          </p:grpSpPr>
          <p:sp>
            <p:nvSpPr>
              <p:cNvPr id="131" name="Freeform 19"/>
              <p:cNvSpPr/>
              <p:nvPr/>
            </p:nvSpPr>
            <p:spPr bwMode="auto">
              <a:xfrm>
                <a:off x="8788400" y="9974263"/>
                <a:ext cx="168275" cy="168275"/>
              </a:xfrm>
              <a:custGeom>
                <a:avLst/>
                <a:gdLst>
                  <a:gd name="T0" fmla="*/ 104 w 106"/>
                  <a:gd name="T1" fmla="*/ 2 h 106"/>
                  <a:gd name="T2" fmla="*/ 104 w 106"/>
                  <a:gd name="T3" fmla="*/ 2 h 106"/>
                  <a:gd name="T4" fmla="*/ 100 w 106"/>
                  <a:gd name="T5" fmla="*/ 0 h 106"/>
                  <a:gd name="T6" fmla="*/ 96 w 106"/>
                  <a:gd name="T7" fmla="*/ 0 h 106"/>
                  <a:gd name="T8" fmla="*/ 82 w 106"/>
                  <a:gd name="T9" fmla="*/ 8 h 106"/>
                  <a:gd name="T10" fmla="*/ 62 w 106"/>
                  <a:gd name="T11" fmla="*/ 22 h 106"/>
                  <a:gd name="T12" fmla="*/ 42 w 106"/>
                  <a:gd name="T13" fmla="*/ 42 h 106"/>
                  <a:gd name="T14" fmla="*/ 42 w 106"/>
                  <a:gd name="T15" fmla="*/ 42 h 106"/>
                  <a:gd name="T16" fmla="*/ 22 w 106"/>
                  <a:gd name="T17" fmla="*/ 62 h 106"/>
                  <a:gd name="T18" fmla="*/ 8 w 106"/>
                  <a:gd name="T19" fmla="*/ 82 h 106"/>
                  <a:gd name="T20" fmla="*/ 0 w 106"/>
                  <a:gd name="T21" fmla="*/ 96 h 106"/>
                  <a:gd name="T22" fmla="*/ 0 w 106"/>
                  <a:gd name="T23" fmla="*/ 102 h 106"/>
                  <a:gd name="T24" fmla="*/ 2 w 106"/>
                  <a:gd name="T25" fmla="*/ 104 h 106"/>
                  <a:gd name="T26" fmla="*/ 2 w 106"/>
                  <a:gd name="T27" fmla="*/ 104 h 106"/>
                  <a:gd name="T28" fmla="*/ 4 w 106"/>
                  <a:gd name="T29" fmla="*/ 106 h 106"/>
                  <a:gd name="T30" fmla="*/ 10 w 106"/>
                  <a:gd name="T31" fmla="*/ 104 h 106"/>
                  <a:gd name="T32" fmla="*/ 24 w 106"/>
                  <a:gd name="T33" fmla="*/ 98 h 106"/>
                  <a:gd name="T34" fmla="*/ 44 w 106"/>
                  <a:gd name="T35" fmla="*/ 84 h 106"/>
                  <a:gd name="T36" fmla="*/ 64 w 106"/>
                  <a:gd name="T37" fmla="*/ 64 h 106"/>
                  <a:gd name="T38" fmla="*/ 64 w 106"/>
                  <a:gd name="T39" fmla="*/ 64 h 106"/>
                  <a:gd name="T40" fmla="*/ 84 w 106"/>
                  <a:gd name="T41" fmla="*/ 44 h 106"/>
                  <a:gd name="T42" fmla="*/ 98 w 106"/>
                  <a:gd name="T43" fmla="*/ 24 h 106"/>
                  <a:gd name="T44" fmla="*/ 104 w 106"/>
                  <a:gd name="T45" fmla="*/ 10 h 106"/>
                  <a:gd name="T46" fmla="*/ 106 w 106"/>
                  <a:gd name="T47" fmla="*/ 4 h 106"/>
                  <a:gd name="T48" fmla="*/ 104 w 106"/>
                  <a:gd name="T49" fmla="*/ 2 h 106"/>
                  <a:gd name="T50" fmla="*/ 104 w 106"/>
                  <a:gd name="T51"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06">
                    <a:moveTo>
                      <a:pt x="104" y="2"/>
                    </a:moveTo>
                    <a:lnTo>
                      <a:pt x="104" y="2"/>
                    </a:lnTo>
                    <a:lnTo>
                      <a:pt x="100" y="0"/>
                    </a:lnTo>
                    <a:lnTo>
                      <a:pt x="96" y="0"/>
                    </a:lnTo>
                    <a:lnTo>
                      <a:pt x="82" y="8"/>
                    </a:lnTo>
                    <a:lnTo>
                      <a:pt x="62" y="22"/>
                    </a:lnTo>
                    <a:lnTo>
                      <a:pt x="42" y="42"/>
                    </a:lnTo>
                    <a:lnTo>
                      <a:pt x="42" y="42"/>
                    </a:lnTo>
                    <a:lnTo>
                      <a:pt x="22" y="62"/>
                    </a:lnTo>
                    <a:lnTo>
                      <a:pt x="8" y="82"/>
                    </a:lnTo>
                    <a:lnTo>
                      <a:pt x="0" y="96"/>
                    </a:lnTo>
                    <a:lnTo>
                      <a:pt x="0" y="102"/>
                    </a:lnTo>
                    <a:lnTo>
                      <a:pt x="2" y="104"/>
                    </a:lnTo>
                    <a:lnTo>
                      <a:pt x="2" y="104"/>
                    </a:lnTo>
                    <a:lnTo>
                      <a:pt x="4" y="106"/>
                    </a:lnTo>
                    <a:lnTo>
                      <a:pt x="10" y="104"/>
                    </a:lnTo>
                    <a:lnTo>
                      <a:pt x="24" y="98"/>
                    </a:lnTo>
                    <a:lnTo>
                      <a:pt x="44" y="84"/>
                    </a:lnTo>
                    <a:lnTo>
                      <a:pt x="64" y="64"/>
                    </a:lnTo>
                    <a:lnTo>
                      <a:pt x="64" y="64"/>
                    </a:lnTo>
                    <a:lnTo>
                      <a:pt x="84" y="44"/>
                    </a:lnTo>
                    <a:lnTo>
                      <a:pt x="98" y="24"/>
                    </a:lnTo>
                    <a:lnTo>
                      <a:pt x="104" y="10"/>
                    </a:lnTo>
                    <a:lnTo>
                      <a:pt x="106" y="4"/>
                    </a:lnTo>
                    <a:lnTo>
                      <a:pt x="104" y="2"/>
                    </a:lnTo>
                    <a:lnTo>
                      <a:pt x="10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20"/>
              <p:cNvSpPr/>
              <p:nvPr/>
            </p:nvSpPr>
            <p:spPr bwMode="auto">
              <a:xfrm>
                <a:off x="8737600" y="9923463"/>
                <a:ext cx="139700" cy="136525"/>
              </a:xfrm>
              <a:custGeom>
                <a:avLst/>
                <a:gdLst>
                  <a:gd name="T0" fmla="*/ 86 w 88"/>
                  <a:gd name="T1" fmla="*/ 0 h 86"/>
                  <a:gd name="T2" fmla="*/ 86 w 88"/>
                  <a:gd name="T3" fmla="*/ 0 h 86"/>
                  <a:gd name="T4" fmla="*/ 84 w 88"/>
                  <a:gd name="T5" fmla="*/ 0 h 86"/>
                  <a:gd name="T6" fmla="*/ 78 w 88"/>
                  <a:gd name="T7" fmla="*/ 0 h 86"/>
                  <a:gd name="T8" fmla="*/ 66 w 88"/>
                  <a:gd name="T9" fmla="*/ 4 h 86"/>
                  <a:gd name="T10" fmla="*/ 50 w 88"/>
                  <a:gd name="T11" fmla="*/ 16 h 86"/>
                  <a:gd name="T12" fmla="*/ 32 w 88"/>
                  <a:gd name="T13" fmla="*/ 32 h 86"/>
                  <a:gd name="T14" fmla="*/ 32 w 88"/>
                  <a:gd name="T15" fmla="*/ 32 h 86"/>
                  <a:gd name="T16" fmla="*/ 18 w 88"/>
                  <a:gd name="T17" fmla="*/ 48 h 86"/>
                  <a:gd name="T18" fmla="*/ 6 w 88"/>
                  <a:gd name="T19" fmla="*/ 64 h 86"/>
                  <a:gd name="T20" fmla="*/ 2 w 88"/>
                  <a:gd name="T21" fmla="*/ 78 h 86"/>
                  <a:gd name="T22" fmla="*/ 0 w 88"/>
                  <a:gd name="T23" fmla="*/ 82 h 86"/>
                  <a:gd name="T24" fmla="*/ 2 w 88"/>
                  <a:gd name="T25" fmla="*/ 84 h 86"/>
                  <a:gd name="T26" fmla="*/ 2 w 88"/>
                  <a:gd name="T27" fmla="*/ 84 h 86"/>
                  <a:gd name="T28" fmla="*/ 6 w 88"/>
                  <a:gd name="T29" fmla="*/ 86 h 86"/>
                  <a:gd name="T30" fmla="*/ 10 w 88"/>
                  <a:gd name="T31" fmla="*/ 86 h 86"/>
                  <a:gd name="T32" fmla="*/ 22 w 88"/>
                  <a:gd name="T33" fmla="*/ 80 h 86"/>
                  <a:gd name="T34" fmla="*/ 38 w 88"/>
                  <a:gd name="T35" fmla="*/ 70 h 86"/>
                  <a:gd name="T36" fmla="*/ 56 w 88"/>
                  <a:gd name="T37" fmla="*/ 54 h 86"/>
                  <a:gd name="T38" fmla="*/ 56 w 88"/>
                  <a:gd name="T39" fmla="*/ 54 h 86"/>
                  <a:gd name="T40" fmla="*/ 72 w 88"/>
                  <a:gd name="T41" fmla="*/ 38 h 86"/>
                  <a:gd name="T42" fmla="*/ 82 w 88"/>
                  <a:gd name="T43" fmla="*/ 22 h 86"/>
                  <a:gd name="T44" fmla="*/ 88 w 88"/>
                  <a:gd name="T45" fmla="*/ 8 h 86"/>
                  <a:gd name="T46" fmla="*/ 88 w 88"/>
                  <a:gd name="T47" fmla="*/ 4 h 86"/>
                  <a:gd name="T48" fmla="*/ 86 w 88"/>
                  <a:gd name="T49" fmla="*/ 0 h 86"/>
                  <a:gd name="T50" fmla="*/ 86 w 88"/>
                  <a:gd name="T5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86">
                    <a:moveTo>
                      <a:pt x="86" y="0"/>
                    </a:moveTo>
                    <a:lnTo>
                      <a:pt x="86" y="0"/>
                    </a:lnTo>
                    <a:lnTo>
                      <a:pt x="84" y="0"/>
                    </a:lnTo>
                    <a:lnTo>
                      <a:pt x="78" y="0"/>
                    </a:lnTo>
                    <a:lnTo>
                      <a:pt x="66" y="4"/>
                    </a:lnTo>
                    <a:lnTo>
                      <a:pt x="50" y="16"/>
                    </a:lnTo>
                    <a:lnTo>
                      <a:pt x="32" y="32"/>
                    </a:lnTo>
                    <a:lnTo>
                      <a:pt x="32" y="32"/>
                    </a:lnTo>
                    <a:lnTo>
                      <a:pt x="18" y="48"/>
                    </a:lnTo>
                    <a:lnTo>
                      <a:pt x="6" y="64"/>
                    </a:lnTo>
                    <a:lnTo>
                      <a:pt x="2" y="78"/>
                    </a:lnTo>
                    <a:lnTo>
                      <a:pt x="0" y="82"/>
                    </a:lnTo>
                    <a:lnTo>
                      <a:pt x="2" y="84"/>
                    </a:lnTo>
                    <a:lnTo>
                      <a:pt x="2" y="84"/>
                    </a:lnTo>
                    <a:lnTo>
                      <a:pt x="6" y="86"/>
                    </a:lnTo>
                    <a:lnTo>
                      <a:pt x="10" y="86"/>
                    </a:lnTo>
                    <a:lnTo>
                      <a:pt x="22" y="80"/>
                    </a:lnTo>
                    <a:lnTo>
                      <a:pt x="38" y="70"/>
                    </a:lnTo>
                    <a:lnTo>
                      <a:pt x="56" y="54"/>
                    </a:lnTo>
                    <a:lnTo>
                      <a:pt x="56" y="54"/>
                    </a:lnTo>
                    <a:lnTo>
                      <a:pt x="72" y="38"/>
                    </a:lnTo>
                    <a:lnTo>
                      <a:pt x="82" y="22"/>
                    </a:lnTo>
                    <a:lnTo>
                      <a:pt x="88" y="8"/>
                    </a:lnTo>
                    <a:lnTo>
                      <a:pt x="88" y="4"/>
                    </a:lnTo>
                    <a:lnTo>
                      <a:pt x="86" y="0"/>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21"/>
              <p:cNvSpPr/>
              <p:nvPr/>
            </p:nvSpPr>
            <p:spPr bwMode="auto">
              <a:xfrm>
                <a:off x="8870950" y="10053638"/>
                <a:ext cx="136525" cy="136525"/>
              </a:xfrm>
              <a:custGeom>
                <a:avLst/>
                <a:gdLst>
                  <a:gd name="T0" fmla="*/ 32 w 86"/>
                  <a:gd name="T1" fmla="*/ 32 h 86"/>
                  <a:gd name="T2" fmla="*/ 32 w 86"/>
                  <a:gd name="T3" fmla="*/ 32 h 86"/>
                  <a:gd name="T4" fmla="*/ 16 w 86"/>
                  <a:gd name="T5" fmla="*/ 50 h 86"/>
                  <a:gd name="T6" fmla="*/ 4 w 86"/>
                  <a:gd name="T7" fmla="*/ 64 h 86"/>
                  <a:gd name="T8" fmla="*/ 0 w 86"/>
                  <a:gd name="T9" fmla="*/ 78 h 86"/>
                  <a:gd name="T10" fmla="*/ 0 w 86"/>
                  <a:gd name="T11" fmla="*/ 82 h 86"/>
                  <a:gd name="T12" fmla="*/ 0 w 86"/>
                  <a:gd name="T13" fmla="*/ 86 h 86"/>
                  <a:gd name="T14" fmla="*/ 0 w 86"/>
                  <a:gd name="T15" fmla="*/ 86 h 86"/>
                  <a:gd name="T16" fmla="*/ 4 w 86"/>
                  <a:gd name="T17" fmla="*/ 86 h 86"/>
                  <a:gd name="T18" fmla="*/ 8 w 86"/>
                  <a:gd name="T19" fmla="*/ 86 h 86"/>
                  <a:gd name="T20" fmla="*/ 22 w 86"/>
                  <a:gd name="T21" fmla="*/ 82 h 86"/>
                  <a:gd name="T22" fmla="*/ 38 w 86"/>
                  <a:gd name="T23" fmla="*/ 70 h 86"/>
                  <a:gd name="T24" fmla="*/ 54 w 86"/>
                  <a:gd name="T25" fmla="*/ 54 h 86"/>
                  <a:gd name="T26" fmla="*/ 54 w 86"/>
                  <a:gd name="T27" fmla="*/ 54 h 86"/>
                  <a:gd name="T28" fmla="*/ 70 w 86"/>
                  <a:gd name="T29" fmla="*/ 38 h 86"/>
                  <a:gd name="T30" fmla="*/ 80 w 86"/>
                  <a:gd name="T31" fmla="*/ 22 h 86"/>
                  <a:gd name="T32" fmla="*/ 86 w 86"/>
                  <a:gd name="T33" fmla="*/ 10 h 86"/>
                  <a:gd name="T34" fmla="*/ 86 w 86"/>
                  <a:gd name="T35" fmla="*/ 4 h 86"/>
                  <a:gd name="T36" fmla="*/ 84 w 86"/>
                  <a:gd name="T37" fmla="*/ 2 h 86"/>
                  <a:gd name="T38" fmla="*/ 84 w 86"/>
                  <a:gd name="T39" fmla="*/ 2 h 86"/>
                  <a:gd name="T40" fmla="*/ 82 w 86"/>
                  <a:gd name="T41" fmla="*/ 0 h 86"/>
                  <a:gd name="T42" fmla="*/ 76 w 86"/>
                  <a:gd name="T43" fmla="*/ 0 h 86"/>
                  <a:gd name="T44" fmla="*/ 64 w 86"/>
                  <a:gd name="T45" fmla="*/ 6 h 86"/>
                  <a:gd name="T46" fmla="*/ 48 w 86"/>
                  <a:gd name="T47" fmla="*/ 16 h 86"/>
                  <a:gd name="T48" fmla="*/ 32 w 86"/>
                  <a:gd name="T49" fmla="*/ 32 h 86"/>
                  <a:gd name="T50" fmla="*/ 32 w 86"/>
                  <a:gd name="T5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32" y="32"/>
                    </a:moveTo>
                    <a:lnTo>
                      <a:pt x="32" y="32"/>
                    </a:lnTo>
                    <a:lnTo>
                      <a:pt x="16" y="50"/>
                    </a:lnTo>
                    <a:lnTo>
                      <a:pt x="4" y="64"/>
                    </a:lnTo>
                    <a:lnTo>
                      <a:pt x="0" y="78"/>
                    </a:lnTo>
                    <a:lnTo>
                      <a:pt x="0" y="82"/>
                    </a:lnTo>
                    <a:lnTo>
                      <a:pt x="0" y="86"/>
                    </a:lnTo>
                    <a:lnTo>
                      <a:pt x="0" y="86"/>
                    </a:lnTo>
                    <a:lnTo>
                      <a:pt x="4" y="86"/>
                    </a:lnTo>
                    <a:lnTo>
                      <a:pt x="8" y="86"/>
                    </a:lnTo>
                    <a:lnTo>
                      <a:pt x="22" y="82"/>
                    </a:lnTo>
                    <a:lnTo>
                      <a:pt x="38" y="70"/>
                    </a:lnTo>
                    <a:lnTo>
                      <a:pt x="54" y="54"/>
                    </a:lnTo>
                    <a:lnTo>
                      <a:pt x="54" y="54"/>
                    </a:lnTo>
                    <a:lnTo>
                      <a:pt x="70" y="38"/>
                    </a:lnTo>
                    <a:lnTo>
                      <a:pt x="80" y="22"/>
                    </a:lnTo>
                    <a:lnTo>
                      <a:pt x="86" y="10"/>
                    </a:lnTo>
                    <a:lnTo>
                      <a:pt x="86" y="4"/>
                    </a:lnTo>
                    <a:lnTo>
                      <a:pt x="84" y="2"/>
                    </a:lnTo>
                    <a:lnTo>
                      <a:pt x="84" y="2"/>
                    </a:lnTo>
                    <a:lnTo>
                      <a:pt x="82" y="0"/>
                    </a:lnTo>
                    <a:lnTo>
                      <a:pt x="76" y="0"/>
                    </a:lnTo>
                    <a:lnTo>
                      <a:pt x="64" y="6"/>
                    </a:lnTo>
                    <a:lnTo>
                      <a:pt x="48" y="16"/>
                    </a:lnTo>
                    <a:lnTo>
                      <a:pt x="32" y="32"/>
                    </a:lnTo>
                    <a:lnTo>
                      <a:pt x="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22"/>
              <p:cNvSpPr>
                <a:spLocks noEditPoints="1"/>
              </p:cNvSpPr>
              <p:nvPr/>
            </p:nvSpPr>
            <p:spPr bwMode="auto">
              <a:xfrm>
                <a:off x="8756650" y="9539288"/>
                <a:ext cx="635000" cy="635000"/>
              </a:xfrm>
              <a:custGeom>
                <a:avLst/>
                <a:gdLst>
                  <a:gd name="T0" fmla="*/ 392 w 400"/>
                  <a:gd name="T1" fmla="*/ 8 h 400"/>
                  <a:gd name="T2" fmla="*/ 380 w 400"/>
                  <a:gd name="T3" fmla="*/ 2 h 400"/>
                  <a:gd name="T4" fmla="*/ 360 w 400"/>
                  <a:gd name="T5" fmla="*/ 0 h 400"/>
                  <a:gd name="T6" fmla="*/ 304 w 400"/>
                  <a:gd name="T7" fmla="*/ 12 h 400"/>
                  <a:gd name="T8" fmla="*/ 234 w 400"/>
                  <a:gd name="T9" fmla="*/ 46 h 400"/>
                  <a:gd name="T10" fmla="*/ 198 w 400"/>
                  <a:gd name="T11" fmla="*/ 72 h 400"/>
                  <a:gd name="T12" fmla="*/ 164 w 400"/>
                  <a:gd name="T13" fmla="*/ 102 h 400"/>
                  <a:gd name="T14" fmla="*/ 116 w 400"/>
                  <a:gd name="T15" fmla="*/ 150 h 400"/>
                  <a:gd name="T16" fmla="*/ 108 w 400"/>
                  <a:gd name="T17" fmla="*/ 152 h 400"/>
                  <a:gd name="T18" fmla="*/ 82 w 400"/>
                  <a:gd name="T19" fmla="*/ 152 h 400"/>
                  <a:gd name="T20" fmla="*/ 30 w 400"/>
                  <a:gd name="T21" fmla="*/ 162 h 400"/>
                  <a:gd name="T22" fmla="*/ 4 w 400"/>
                  <a:gd name="T23" fmla="*/ 174 h 400"/>
                  <a:gd name="T24" fmla="*/ 0 w 400"/>
                  <a:gd name="T25" fmla="*/ 186 h 400"/>
                  <a:gd name="T26" fmla="*/ 8 w 400"/>
                  <a:gd name="T27" fmla="*/ 194 h 400"/>
                  <a:gd name="T28" fmla="*/ 26 w 400"/>
                  <a:gd name="T29" fmla="*/ 198 h 400"/>
                  <a:gd name="T30" fmla="*/ 62 w 400"/>
                  <a:gd name="T31" fmla="*/ 208 h 400"/>
                  <a:gd name="T32" fmla="*/ 94 w 400"/>
                  <a:gd name="T33" fmla="*/ 226 h 400"/>
                  <a:gd name="T34" fmla="*/ 124 w 400"/>
                  <a:gd name="T35" fmla="*/ 248 h 400"/>
                  <a:gd name="T36" fmla="*/ 138 w 400"/>
                  <a:gd name="T37" fmla="*/ 260 h 400"/>
                  <a:gd name="T38" fmla="*/ 164 w 400"/>
                  <a:gd name="T39" fmla="*/ 290 h 400"/>
                  <a:gd name="T40" fmla="*/ 184 w 400"/>
                  <a:gd name="T41" fmla="*/ 322 h 400"/>
                  <a:gd name="T42" fmla="*/ 196 w 400"/>
                  <a:gd name="T43" fmla="*/ 356 h 400"/>
                  <a:gd name="T44" fmla="*/ 206 w 400"/>
                  <a:gd name="T45" fmla="*/ 392 h 400"/>
                  <a:gd name="T46" fmla="*/ 208 w 400"/>
                  <a:gd name="T47" fmla="*/ 398 h 400"/>
                  <a:gd name="T48" fmla="*/ 220 w 400"/>
                  <a:gd name="T49" fmla="*/ 400 h 400"/>
                  <a:gd name="T50" fmla="*/ 224 w 400"/>
                  <a:gd name="T51" fmla="*/ 394 h 400"/>
                  <a:gd name="T52" fmla="*/ 244 w 400"/>
                  <a:gd name="T53" fmla="*/ 344 h 400"/>
                  <a:gd name="T54" fmla="*/ 248 w 400"/>
                  <a:gd name="T55" fmla="*/ 292 h 400"/>
                  <a:gd name="T56" fmla="*/ 248 w 400"/>
                  <a:gd name="T57" fmla="*/ 286 h 400"/>
                  <a:gd name="T58" fmla="*/ 298 w 400"/>
                  <a:gd name="T59" fmla="*/ 236 h 400"/>
                  <a:gd name="T60" fmla="*/ 314 w 400"/>
                  <a:gd name="T61" fmla="*/ 218 h 400"/>
                  <a:gd name="T62" fmla="*/ 342 w 400"/>
                  <a:gd name="T63" fmla="*/ 184 h 400"/>
                  <a:gd name="T64" fmla="*/ 372 w 400"/>
                  <a:gd name="T65" fmla="*/ 130 h 400"/>
                  <a:gd name="T66" fmla="*/ 396 w 400"/>
                  <a:gd name="T67" fmla="*/ 66 h 400"/>
                  <a:gd name="T68" fmla="*/ 400 w 400"/>
                  <a:gd name="T69" fmla="*/ 28 h 400"/>
                  <a:gd name="T70" fmla="*/ 396 w 400"/>
                  <a:gd name="T71" fmla="*/ 12 h 400"/>
                  <a:gd name="T72" fmla="*/ 392 w 400"/>
                  <a:gd name="T73" fmla="*/ 8 h 400"/>
                  <a:gd name="T74" fmla="*/ 254 w 400"/>
                  <a:gd name="T75" fmla="*/ 210 h 400"/>
                  <a:gd name="T76" fmla="*/ 240 w 400"/>
                  <a:gd name="T77" fmla="*/ 218 h 400"/>
                  <a:gd name="T78" fmla="*/ 226 w 400"/>
                  <a:gd name="T79" fmla="*/ 222 h 400"/>
                  <a:gd name="T80" fmla="*/ 210 w 400"/>
                  <a:gd name="T81" fmla="*/ 218 h 400"/>
                  <a:gd name="T82" fmla="*/ 198 w 400"/>
                  <a:gd name="T83" fmla="*/ 210 h 400"/>
                  <a:gd name="T84" fmla="*/ 192 w 400"/>
                  <a:gd name="T85" fmla="*/ 204 h 400"/>
                  <a:gd name="T86" fmla="*/ 186 w 400"/>
                  <a:gd name="T87" fmla="*/ 190 h 400"/>
                  <a:gd name="T88" fmla="*/ 186 w 400"/>
                  <a:gd name="T89" fmla="*/ 174 h 400"/>
                  <a:gd name="T90" fmla="*/ 192 w 400"/>
                  <a:gd name="T91" fmla="*/ 160 h 400"/>
                  <a:gd name="T92" fmla="*/ 198 w 400"/>
                  <a:gd name="T93" fmla="*/ 154 h 400"/>
                  <a:gd name="T94" fmla="*/ 210 w 400"/>
                  <a:gd name="T95" fmla="*/ 144 h 400"/>
                  <a:gd name="T96" fmla="*/ 226 w 400"/>
                  <a:gd name="T97" fmla="*/ 142 h 400"/>
                  <a:gd name="T98" fmla="*/ 240 w 400"/>
                  <a:gd name="T99" fmla="*/ 144 h 400"/>
                  <a:gd name="T100" fmla="*/ 254 w 400"/>
                  <a:gd name="T101" fmla="*/ 154 h 400"/>
                  <a:gd name="T102" fmla="*/ 260 w 400"/>
                  <a:gd name="T103" fmla="*/ 160 h 400"/>
                  <a:gd name="T104" fmla="*/ 264 w 400"/>
                  <a:gd name="T105" fmla="*/ 174 h 400"/>
                  <a:gd name="T106" fmla="*/ 264 w 400"/>
                  <a:gd name="T107" fmla="*/ 190 h 400"/>
                  <a:gd name="T108" fmla="*/ 260 w 400"/>
                  <a:gd name="T109" fmla="*/ 204 h 400"/>
                  <a:gd name="T110" fmla="*/ 254 w 400"/>
                  <a:gd name="T111" fmla="*/ 21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0" h="400">
                    <a:moveTo>
                      <a:pt x="392" y="8"/>
                    </a:moveTo>
                    <a:lnTo>
                      <a:pt x="392" y="8"/>
                    </a:lnTo>
                    <a:lnTo>
                      <a:pt x="388" y="4"/>
                    </a:lnTo>
                    <a:lnTo>
                      <a:pt x="380" y="2"/>
                    </a:lnTo>
                    <a:lnTo>
                      <a:pt x="372" y="0"/>
                    </a:lnTo>
                    <a:lnTo>
                      <a:pt x="360" y="0"/>
                    </a:lnTo>
                    <a:lnTo>
                      <a:pt x="334" y="4"/>
                    </a:lnTo>
                    <a:lnTo>
                      <a:pt x="304" y="12"/>
                    </a:lnTo>
                    <a:lnTo>
                      <a:pt x="270" y="28"/>
                    </a:lnTo>
                    <a:lnTo>
                      <a:pt x="234" y="46"/>
                    </a:lnTo>
                    <a:lnTo>
                      <a:pt x="216" y="58"/>
                    </a:lnTo>
                    <a:lnTo>
                      <a:pt x="198" y="72"/>
                    </a:lnTo>
                    <a:lnTo>
                      <a:pt x="182" y="86"/>
                    </a:lnTo>
                    <a:lnTo>
                      <a:pt x="164" y="102"/>
                    </a:lnTo>
                    <a:lnTo>
                      <a:pt x="116" y="150"/>
                    </a:lnTo>
                    <a:lnTo>
                      <a:pt x="116" y="150"/>
                    </a:lnTo>
                    <a:lnTo>
                      <a:pt x="112" y="152"/>
                    </a:lnTo>
                    <a:lnTo>
                      <a:pt x="108" y="152"/>
                    </a:lnTo>
                    <a:lnTo>
                      <a:pt x="108" y="152"/>
                    </a:lnTo>
                    <a:lnTo>
                      <a:pt x="82" y="152"/>
                    </a:lnTo>
                    <a:lnTo>
                      <a:pt x="56" y="154"/>
                    </a:lnTo>
                    <a:lnTo>
                      <a:pt x="30" y="162"/>
                    </a:lnTo>
                    <a:lnTo>
                      <a:pt x="4" y="174"/>
                    </a:lnTo>
                    <a:lnTo>
                      <a:pt x="4" y="174"/>
                    </a:lnTo>
                    <a:lnTo>
                      <a:pt x="0" y="180"/>
                    </a:lnTo>
                    <a:lnTo>
                      <a:pt x="0" y="186"/>
                    </a:lnTo>
                    <a:lnTo>
                      <a:pt x="2" y="192"/>
                    </a:lnTo>
                    <a:lnTo>
                      <a:pt x="8" y="194"/>
                    </a:lnTo>
                    <a:lnTo>
                      <a:pt x="8" y="194"/>
                    </a:lnTo>
                    <a:lnTo>
                      <a:pt x="26" y="198"/>
                    </a:lnTo>
                    <a:lnTo>
                      <a:pt x="44" y="202"/>
                    </a:lnTo>
                    <a:lnTo>
                      <a:pt x="62" y="208"/>
                    </a:lnTo>
                    <a:lnTo>
                      <a:pt x="78" y="216"/>
                    </a:lnTo>
                    <a:lnTo>
                      <a:pt x="94" y="226"/>
                    </a:lnTo>
                    <a:lnTo>
                      <a:pt x="110" y="236"/>
                    </a:lnTo>
                    <a:lnTo>
                      <a:pt x="124" y="248"/>
                    </a:lnTo>
                    <a:lnTo>
                      <a:pt x="138" y="260"/>
                    </a:lnTo>
                    <a:lnTo>
                      <a:pt x="138" y="260"/>
                    </a:lnTo>
                    <a:lnTo>
                      <a:pt x="152" y="276"/>
                    </a:lnTo>
                    <a:lnTo>
                      <a:pt x="164" y="290"/>
                    </a:lnTo>
                    <a:lnTo>
                      <a:pt x="174" y="306"/>
                    </a:lnTo>
                    <a:lnTo>
                      <a:pt x="184" y="322"/>
                    </a:lnTo>
                    <a:lnTo>
                      <a:pt x="190" y="338"/>
                    </a:lnTo>
                    <a:lnTo>
                      <a:pt x="196" y="356"/>
                    </a:lnTo>
                    <a:lnTo>
                      <a:pt x="202" y="374"/>
                    </a:lnTo>
                    <a:lnTo>
                      <a:pt x="206" y="392"/>
                    </a:lnTo>
                    <a:lnTo>
                      <a:pt x="206" y="392"/>
                    </a:lnTo>
                    <a:lnTo>
                      <a:pt x="208" y="398"/>
                    </a:lnTo>
                    <a:lnTo>
                      <a:pt x="214" y="400"/>
                    </a:lnTo>
                    <a:lnTo>
                      <a:pt x="220" y="400"/>
                    </a:lnTo>
                    <a:lnTo>
                      <a:pt x="224" y="394"/>
                    </a:lnTo>
                    <a:lnTo>
                      <a:pt x="224" y="394"/>
                    </a:lnTo>
                    <a:lnTo>
                      <a:pt x="238" y="370"/>
                    </a:lnTo>
                    <a:lnTo>
                      <a:pt x="244" y="344"/>
                    </a:lnTo>
                    <a:lnTo>
                      <a:pt x="248" y="318"/>
                    </a:lnTo>
                    <a:lnTo>
                      <a:pt x="248" y="292"/>
                    </a:lnTo>
                    <a:lnTo>
                      <a:pt x="248" y="292"/>
                    </a:lnTo>
                    <a:lnTo>
                      <a:pt x="248" y="286"/>
                    </a:lnTo>
                    <a:lnTo>
                      <a:pt x="250" y="282"/>
                    </a:lnTo>
                    <a:lnTo>
                      <a:pt x="298" y="236"/>
                    </a:lnTo>
                    <a:lnTo>
                      <a:pt x="298" y="236"/>
                    </a:lnTo>
                    <a:lnTo>
                      <a:pt x="314" y="218"/>
                    </a:lnTo>
                    <a:lnTo>
                      <a:pt x="328" y="200"/>
                    </a:lnTo>
                    <a:lnTo>
                      <a:pt x="342" y="184"/>
                    </a:lnTo>
                    <a:lnTo>
                      <a:pt x="354" y="166"/>
                    </a:lnTo>
                    <a:lnTo>
                      <a:pt x="372" y="130"/>
                    </a:lnTo>
                    <a:lnTo>
                      <a:pt x="386" y="96"/>
                    </a:lnTo>
                    <a:lnTo>
                      <a:pt x="396" y="66"/>
                    </a:lnTo>
                    <a:lnTo>
                      <a:pt x="400" y="40"/>
                    </a:lnTo>
                    <a:lnTo>
                      <a:pt x="400" y="28"/>
                    </a:lnTo>
                    <a:lnTo>
                      <a:pt x="398" y="20"/>
                    </a:lnTo>
                    <a:lnTo>
                      <a:pt x="396" y="12"/>
                    </a:lnTo>
                    <a:lnTo>
                      <a:pt x="392" y="8"/>
                    </a:lnTo>
                    <a:lnTo>
                      <a:pt x="392" y="8"/>
                    </a:lnTo>
                    <a:close/>
                    <a:moveTo>
                      <a:pt x="254" y="210"/>
                    </a:moveTo>
                    <a:lnTo>
                      <a:pt x="254" y="210"/>
                    </a:lnTo>
                    <a:lnTo>
                      <a:pt x="248" y="214"/>
                    </a:lnTo>
                    <a:lnTo>
                      <a:pt x="240" y="218"/>
                    </a:lnTo>
                    <a:lnTo>
                      <a:pt x="234" y="220"/>
                    </a:lnTo>
                    <a:lnTo>
                      <a:pt x="226" y="222"/>
                    </a:lnTo>
                    <a:lnTo>
                      <a:pt x="218" y="220"/>
                    </a:lnTo>
                    <a:lnTo>
                      <a:pt x="210" y="218"/>
                    </a:lnTo>
                    <a:lnTo>
                      <a:pt x="204" y="214"/>
                    </a:lnTo>
                    <a:lnTo>
                      <a:pt x="198" y="210"/>
                    </a:lnTo>
                    <a:lnTo>
                      <a:pt x="198" y="210"/>
                    </a:lnTo>
                    <a:lnTo>
                      <a:pt x="192" y="204"/>
                    </a:lnTo>
                    <a:lnTo>
                      <a:pt x="188" y="196"/>
                    </a:lnTo>
                    <a:lnTo>
                      <a:pt x="186" y="190"/>
                    </a:lnTo>
                    <a:lnTo>
                      <a:pt x="186" y="182"/>
                    </a:lnTo>
                    <a:lnTo>
                      <a:pt x="186" y="174"/>
                    </a:lnTo>
                    <a:lnTo>
                      <a:pt x="188" y="166"/>
                    </a:lnTo>
                    <a:lnTo>
                      <a:pt x="192" y="160"/>
                    </a:lnTo>
                    <a:lnTo>
                      <a:pt x="198" y="154"/>
                    </a:lnTo>
                    <a:lnTo>
                      <a:pt x="198" y="154"/>
                    </a:lnTo>
                    <a:lnTo>
                      <a:pt x="204" y="148"/>
                    </a:lnTo>
                    <a:lnTo>
                      <a:pt x="210" y="144"/>
                    </a:lnTo>
                    <a:lnTo>
                      <a:pt x="218" y="142"/>
                    </a:lnTo>
                    <a:lnTo>
                      <a:pt x="226" y="142"/>
                    </a:lnTo>
                    <a:lnTo>
                      <a:pt x="234" y="142"/>
                    </a:lnTo>
                    <a:lnTo>
                      <a:pt x="240" y="144"/>
                    </a:lnTo>
                    <a:lnTo>
                      <a:pt x="248" y="148"/>
                    </a:lnTo>
                    <a:lnTo>
                      <a:pt x="254" y="154"/>
                    </a:lnTo>
                    <a:lnTo>
                      <a:pt x="254" y="154"/>
                    </a:lnTo>
                    <a:lnTo>
                      <a:pt x="260" y="160"/>
                    </a:lnTo>
                    <a:lnTo>
                      <a:pt x="262" y="166"/>
                    </a:lnTo>
                    <a:lnTo>
                      <a:pt x="264" y="174"/>
                    </a:lnTo>
                    <a:lnTo>
                      <a:pt x="266" y="182"/>
                    </a:lnTo>
                    <a:lnTo>
                      <a:pt x="264" y="190"/>
                    </a:lnTo>
                    <a:lnTo>
                      <a:pt x="262" y="196"/>
                    </a:lnTo>
                    <a:lnTo>
                      <a:pt x="260" y="204"/>
                    </a:lnTo>
                    <a:lnTo>
                      <a:pt x="254" y="210"/>
                    </a:lnTo>
                    <a:lnTo>
                      <a:pt x="254" y="2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41" name="组合 140"/>
          <p:cNvGrpSpPr/>
          <p:nvPr/>
        </p:nvGrpSpPr>
        <p:grpSpPr>
          <a:xfrm>
            <a:off x="2592561" y="1300957"/>
            <a:ext cx="1066442" cy="1066581"/>
            <a:chOff x="5230267" y="3489181"/>
            <a:chExt cx="925999" cy="925999"/>
          </a:xfrm>
        </p:grpSpPr>
        <p:grpSp>
          <p:nvGrpSpPr>
            <p:cNvPr id="142" name="组合 141"/>
            <p:cNvGrpSpPr/>
            <p:nvPr/>
          </p:nvGrpSpPr>
          <p:grpSpPr>
            <a:xfrm>
              <a:off x="5230267" y="3489181"/>
              <a:ext cx="925999" cy="925999"/>
              <a:chOff x="4276000" y="3489181"/>
              <a:chExt cx="1489612" cy="1489612"/>
            </a:xfrm>
          </p:grpSpPr>
          <p:sp>
            <p:nvSpPr>
              <p:cNvPr id="147" name="椭圆 146"/>
              <p:cNvSpPr/>
              <p:nvPr/>
            </p:nvSpPr>
            <p:spPr>
              <a:xfrm>
                <a:off x="4276135" y="3489181"/>
                <a:ext cx="1489342" cy="14896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7"/>
              <p:cNvSpPr/>
              <p:nvPr/>
            </p:nvSpPr>
            <p:spPr>
              <a:xfrm>
                <a:off x="4276000" y="4233987"/>
                <a:ext cx="1489612" cy="744806"/>
              </a:xfrm>
              <a:custGeom>
                <a:avLst/>
                <a:gdLst>
                  <a:gd name="connsiteX0" fmla="*/ 0 w 3816424"/>
                  <a:gd name="connsiteY0" fmla="*/ 1908212 h 3816424"/>
                  <a:gd name="connsiteX1" fmla="*/ 1908212 w 3816424"/>
                  <a:gd name="connsiteY1" fmla="*/ 0 h 3816424"/>
                  <a:gd name="connsiteX2" fmla="*/ 3816424 w 3816424"/>
                  <a:gd name="connsiteY2" fmla="*/ 1908212 h 3816424"/>
                  <a:gd name="connsiteX3" fmla="*/ 1908212 w 3816424"/>
                  <a:gd name="connsiteY3" fmla="*/ 3816424 h 3816424"/>
                  <a:gd name="connsiteX4" fmla="*/ 0 w 3816424"/>
                  <a:gd name="connsiteY4" fmla="*/ 1908212 h 3816424"/>
                  <a:gd name="connsiteX0-1" fmla="*/ 2 w 3816426"/>
                  <a:gd name="connsiteY0-2" fmla="*/ 472417 h 2380629"/>
                  <a:gd name="connsiteX1-3" fmla="*/ 1917358 w 3816426"/>
                  <a:gd name="connsiteY1-4" fmla="*/ 457013 h 2380629"/>
                  <a:gd name="connsiteX2-5" fmla="*/ 3816426 w 3816426"/>
                  <a:gd name="connsiteY2-6" fmla="*/ 472417 h 2380629"/>
                  <a:gd name="connsiteX3-7" fmla="*/ 1908214 w 3816426"/>
                  <a:gd name="connsiteY3-8" fmla="*/ 2380629 h 2380629"/>
                  <a:gd name="connsiteX4-9" fmla="*/ 2 w 3816426"/>
                  <a:gd name="connsiteY4-10" fmla="*/ 472417 h 2380629"/>
                  <a:gd name="connsiteX0-11" fmla="*/ 235 w 3816659"/>
                  <a:gd name="connsiteY0-12" fmla="*/ 487892 h 2396104"/>
                  <a:gd name="connsiteX1-13" fmla="*/ 1917591 w 3816659"/>
                  <a:gd name="connsiteY1-14" fmla="*/ 472488 h 2396104"/>
                  <a:gd name="connsiteX2-15" fmla="*/ 3816659 w 3816659"/>
                  <a:gd name="connsiteY2-16" fmla="*/ 487892 h 2396104"/>
                  <a:gd name="connsiteX3-17" fmla="*/ 1908447 w 3816659"/>
                  <a:gd name="connsiteY3-18" fmla="*/ 2396104 h 2396104"/>
                  <a:gd name="connsiteX4-19" fmla="*/ 235 w 3816659"/>
                  <a:gd name="connsiteY4-20" fmla="*/ 487892 h 2396104"/>
                  <a:gd name="connsiteX0-21" fmla="*/ 98 w 3816522"/>
                  <a:gd name="connsiteY0-22" fmla="*/ 472417 h 2380629"/>
                  <a:gd name="connsiteX1-23" fmla="*/ 1917454 w 3816522"/>
                  <a:gd name="connsiteY1-24" fmla="*/ 457013 h 2380629"/>
                  <a:gd name="connsiteX2-25" fmla="*/ 3816522 w 3816522"/>
                  <a:gd name="connsiteY2-26" fmla="*/ 472417 h 2380629"/>
                  <a:gd name="connsiteX3-27" fmla="*/ 1908310 w 3816522"/>
                  <a:gd name="connsiteY3-28" fmla="*/ 2380629 h 2380629"/>
                  <a:gd name="connsiteX4-29" fmla="*/ 98 w 3816522"/>
                  <a:gd name="connsiteY4-30" fmla="*/ 472417 h 2380629"/>
                  <a:gd name="connsiteX0-31" fmla="*/ 98 w 3816522"/>
                  <a:gd name="connsiteY0-32" fmla="*/ 472417 h 2380629"/>
                  <a:gd name="connsiteX1-33" fmla="*/ 1917454 w 3816522"/>
                  <a:gd name="connsiteY1-34" fmla="*/ 457013 h 2380629"/>
                  <a:gd name="connsiteX2-35" fmla="*/ 3816522 w 3816522"/>
                  <a:gd name="connsiteY2-36" fmla="*/ 472417 h 2380629"/>
                  <a:gd name="connsiteX3-37" fmla="*/ 1908310 w 3816522"/>
                  <a:gd name="connsiteY3-38" fmla="*/ 2380629 h 2380629"/>
                  <a:gd name="connsiteX4-39" fmla="*/ 98 w 3816522"/>
                  <a:gd name="connsiteY4-40" fmla="*/ 472417 h 2380629"/>
                  <a:gd name="connsiteX0-41" fmla="*/ 98 w 3816522"/>
                  <a:gd name="connsiteY0-42" fmla="*/ 15404 h 1923616"/>
                  <a:gd name="connsiteX1-43" fmla="*/ 1917454 w 3816522"/>
                  <a:gd name="connsiteY1-44" fmla="*/ 0 h 1923616"/>
                  <a:gd name="connsiteX2-45" fmla="*/ 3816522 w 3816522"/>
                  <a:gd name="connsiteY2-46" fmla="*/ 15404 h 1923616"/>
                  <a:gd name="connsiteX3-47" fmla="*/ 1908310 w 3816522"/>
                  <a:gd name="connsiteY3-48" fmla="*/ 1923616 h 1923616"/>
                  <a:gd name="connsiteX4-49" fmla="*/ 98 w 3816522"/>
                  <a:gd name="connsiteY4-50" fmla="*/ 15404 h 1923616"/>
                  <a:gd name="connsiteX0-51" fmla="*/ 98 w 3816522"/>
                  <a:gd name="connsiteY0-52" fmla="*/ 0 h 1908212"/>
                  <a:gd name="connsiteX1-53" fmla="*/ 1926598 w 3816522"/>
                  <a:gd name="connsiteY1-54" fmla="*/ 396076 h 1908212"/>
                  <a:gd name="connsiteX2-55" fmla="*/ 3816522 w 3816522"/>
                  <a:gd name="connsiteY2-56" fmla="*/ 0 h 1908212"/>
                  <a:gd name="connsiteX3-57" fmla="*/ 1908310 w 3816522"/>
                  <a:gd name="connsiteY3-58" fmla="*/ 1908212 h 1908212"/>
                  <a:gd name="connsiteX4-59" fmla="*/ 98 w 3816522"/>
                  <a:gd name="connsiteY4-60" fmla="*/ 0 h 1908212"/>
                  <a:gd name="connsiteX0-61" fmla="*/ 98 w 3816522"/>
                  <a:gd name="connsiteY0-62" fmla="*/ 0 h 1908212"/>
                  <a:gd name="connsiteX1-63" fmla="*/ 1926598 w 3816522"/>
                  <a:gd name="connsiteY1-64" fmla="*/ 396076 h 1908212"/>
                  <a:gd name="connsiteX2-65" fmla="*/ 3816522 w 3816522"/>
                  <a:gd name="connsiteY2-66" fmla="*/ 0 h 1908212"/>
                  <a:gd name="connsiteX3-67" fmla="*/ 1908310 w 3816522"/>
                  <a:gd name="connsiteY3-68" fmla="*/ 1908212 h 1908212"/>
                  <a:gd name="connsiteX4-69" fmla="*/ 98 w 3816522"/>
                  <a:gd name="connsiteY4-70" fmla="*/ 0 h 1908212"/>
                  <a:gd name="connsiteX0-71" fmla="*/ 98 w 3816522"/>
                  <a:gd name="connsiteY0-72" fmla="*/ 0 h 1908212"/>
                  <a:gd name="connsiteX1-73" fmla="*/ 1926598 w 3816522"/>
                  <a:gd name="connsiteY1-74" fmla="*/ 396076 h 1908212"/>
                  <a:gd name="connsiteX2-75" fmla="*/ 3816522 w 3816522"/>
                  <a:gd name="connsiteY2-76" fmla="*/ 0 h 1908212"/>
                  <a:gd name="connsiteX3-77" fmla="*/ 1908310 w 3816522"/>
                  <a:gd name="connsiteY3-78" fmla="*/ 1908212 h 1908212"/>
                  <a:gd name="connsiteX4-79" fmla="*/ 98 w 3816522"/>
                  <a:gd name="connsiteY4-80" fmla="*/ 0 h 1908212"/>
                  <a:gd name="connsiteX0-81" fmla="*/ 98 w 3816522"/>
                  <a:gd name="connsiteY0-82" fmla="*/ 0 h 1908212"/>
                  <a:gd name="connsiteX1-83" fmla="*/ 1926598 w 3816522"/>
                  <a:gd name="connsiteY1-84" fmla="*/ 396076 h 1908212"/>
                  <a:gd name="connsiteX2-85" fmla="*/ 3816522 w 3816522"/>
                  <a:gd name="connsiteY2-86" fmla="*/ 0 h 1908212"/>
                  <a:gd name="connsiteX3-87" fmla="*/ 1908310 w 3816522"/>
                  <a:gd name="connsiteY3-88" fmla="*/ 1908212 h 1908212"/>
                  <a:gd name="connsiteX4-89" fmla="*/ 98 w 3816522"/>
                  <a:gd name="connsiteY4-90" fmla="*/ 0 h 1908212"/>
                  <a:gd name="connsiteX0-91" fmla="*/ 98 w 3816522"/>
                  <a:gd name="connsiteY0-92" fmla="*/ 0 h 1908212"/>
                  <a:gd name="connsiteX1-93" fmla="*/ 1963174 w 3816522"/>
                  <a:gd name="connsiteY1-94" fmla="*/ 661252 h 1908212"/>
                  <a:gd name="connsiteX2-95" fmla="*/ 3816522 w 3816522"/>
                  <a:gd name="connsiteY2-96" fmla="*/ 0 h 1908212"/>
                  <a:gd name="connsiteX3-97" fmla="*/ 1908310 w 3816522"/>
                  <a:gd name="connsiteY3-98" fmla="*/ 1908212 h 1908212"/>
                  <a:gd name="connsiteX4-99" fmla="*/ 98 w 3816522"/>
                  <a:gd name="connsiteY4-100" fmla="*/ 0 h 1908212"/>
                  <a:gd name="connsiteX0-101" fmla="*/ 98 w 3816522"/>
                  <a:gd name="connsiteY0-102" fmla="*/ 0 h 1908212"/>
                  <a:gd name="connsiteX1-103" fmla="*/ 1963174 w 3816522"/>
                  <a:gd name="connsiteY1-104" fmla="*/ 661252 h 1908212"/>
                  <a:gd name="connsiteX2-105" fmla="*/ 3816522 w 3816522"/>
                  <a:gd name="connsiteY2-106" fmla="*/ 0 h 1908212"/>
                  <a:gd name="connsiteX3-107" fmla="*/ 1908310 w 3816522"/>
                  <a:gd name="connsiteY3-108" fmla="*/ 1908212 h 1908212"/>
                  <a:gd name="connsiteX4-109" fmla="*/ 98 w 3816522"/>
                  <a:gd name="connsiteY4-110" fmla="*/ 0 h 1908212"/>
                  <a:gd name="connsiteX0-111" fmla="*/ 692 w 3817116"/>
                  <a:gd name="connsiteY0-112" fmla="*/ 0 h 1908212"/>
                  <a:gd name="connsiteX1-113" fmla="*/ 1963768 w 3817116"/>
                  <a:gd name="connsiteY1-114" fmla="*/ 661252 h 1908212"/>
                  <a:gd name="connsiteX2-115" fmla="*/ 3817116 w 3817116"/>
                  <a:gd name="connsiteY2-116" fmla="*/ 0 h 1908212"/>
                  <a:gd name="connsiteX3-117" fmla="*/ 1908904 w 3817116"/>
                  <a:gd name="connsiteY3-118" fmla="*/ 1908212 h 1908212"/>
                  <a:gd name="connsiteX4-119" fmla="*/ 692 w 3817116"/>
                  <a:gd name="connsiteY4-120" fmla="*/ 0 h 1908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116" h="1908212">
                    <a:moveTo>
                      <a:pt x="692" y="0"/>
                    </a:moveTo>
                    <a:cubicBezTo>
                      <a:pt x="20504" y="-563"/>
                      <a:pt x="589852" y="706972"/>
                      <a:pt x="1963768" y="661252"/>
                    </a:cubicBezTo>
                    <a:cubicBezTo>
                      <a:pt x="3337684" y="615532"/>
                      <a:pt x="3771396" y="6828"/>
                      <a:pt x="3817116" y="0"/>
                    </a:cubicBezTo>
                    <a:cubicBezTo>
                      <a:pt x="3817116" y="1053876"/>
                      <a:pt x="2962780" y="1908212"/>
                      <a:pt x="1908904" y="1908212"/>
                    </a:cubicBezTo>
                    <a:cubicBezTo>
                      <a:pt x="855028" y="1908212"/>
                      <a:pt x="-28264" y="1042979"/>
                      <a:pt x="692" y="0"/>
                    </a:cubicBezTo>
                    <a:close/>
                  </a:path>
                </a:pathLst>
              </a:custGeom>
              <a:gradFill flip="none" rotWithShape="1">
                <a:gsLst>
                  <a:gs pos="0">
                    <a:schemeClr val="bg1">
                      <a:alpha val="63000"/>
                    </a:schemeClr>
                  </a:gs>
                  <a:gs pos="80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9" name="组合 148"/>
              <p:cNvGrpSpPr/>
              <p:nvPr/>
            </p:nvGrpSpPr>
            <p:grpSpPr>
              <a:xfrm>
                <a:off x="4332963" y="3500865"/>
                <a:ext cx="1375688" cy="1375934"/>
                <a:chOff x="4332963" y="3478640"/>
                <a:chExt cx="1375688" cy="1375934"/>
              </a:xfrm>
            </p:grpSpPr>
            <p:sp>
              <p:nvSpPr>
                <p:cNvPr id="151" name="椭圆 150"/>
                <p:cNvSpPr/>
                <p:nvPr/>
              </p:nvSpPr>
              <p:spPr>
                <a:xfrm>
                  <a:off x="4332963" y="3478640"/>
                  <a:ext cx="1375688" cy="1375934"/>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4491280" y="3496784"/>
                  <a:ext cx="1059044" cy="83373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0" name="椭圆 149"/>
              <p:cNvSpPr/>
              <p:nvPr/>
            </p:nvSpPr>
            <p:spPr>
              <a:xfrm rot="10800000">
                <a:off x="4526729" y="4200868"/>
                <a:ext cx="988151" cy="77792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 name="组合 142"/>
            <p:cNvGrpSpPr/>
            <p:nvPr/>
          </p:nvGrpSpPr>
          <p:grpSpPr>
            <a:xfrm>
              <a:off x="5488530" y="3747444"/>
              <a:ext cx="409472" cy="409472"/>
              <a:chOff x="1047750" y="9539288"/>
              <a:chExt cx="752475" cy="752475"/>
            </a:xfrm>
            <a:solidFill>
              <a:schemeClr val="bg1"/>
            </a:solidFill>
          </p:grpSpPr>
          <p:sp>
            <p:nvSpPr>
              <p:cNvPr id="144" name="Freeform 10"/>
              <p:cNvSpPr>
                <a:spLocks noEditPoints="1"/>
              </p:cNvSpPr>
              <p:nvPr/>
            </p:nvSpPr>
            <p:spPr bwMode="auto">
              <a:xfrm>
                <a:off x="1047750" y="9539288"/>
                <a:ext cx="568325" cy="568325"/>
              </a:xfrm>
              <a:custGeom>
                <a:avLst/>
                <a:gdLst>
                  <a:gd name="T0" fmla="*/ 292 w 358"/>
                  <a:gd name="T1" fmla="*/ 40 h 358"/>
                  <a:gd name="T2" fmla="*/ 246 w 358"/>
                  <a:gd name="T3" fmla="*/ 14 h 358"/>
                  <a:gd name="T4" fmla="*/ 196 w 358"/>
                  <a:gd name="T5" fmla="*/ 0 h 358"/>
                  <a:gd name="T6" fmla="*/ 144 w 358"/>
                  <a:gd name="T7" fmla="*/ 4 h 358"/>
                  <a:gd name="T8" fmla="*/ 96 w 358"/>
                  <a:gd name="T9" fmla="*/ 20 h 358"/>
                  <a:gd name="T10" fmla="*/ 52 w 358"/>
                  <a:gd name="T11" fmla="*/ 52 h 358"/>
                  <a:gd name="T12" fmla="*/ 28 w 358"/>
                  <a:gd name="T13" fmla="*/ 80 h 358"/>
                  <a:gd name="T14" fmla="*/ 6 w 358"/>
                  <a:gd name="T15" fmla="*/ 128 h 358"/>
                  <a:gd name="T16" fmla="*/ 0 w 358"/>
                  <a:gd name="T17" fmla="*/ 180 h 358"/>
                  <a:gd name="T18" fmla="*/ 6 w 358"/>
                  <a:gd name="T19" fmla="*/ 230 h 358"/>
                  <a:gd name="T20" fmla="*/ 28 w 358"/>
                  <a:gd name="T21" fmla="*/ 278 h 358"/>
                  <a:gd name="T22" fmla="*/ 52 w 358"/>
                  <a:gd name="T23" fmla="*/ 306 h 358"/>
                  <a:gd name="T24" fmla="*/ 96 w 358"/>
                  <a:gd name="T25" fmla="*/ 338 h 358"/>
                  <a:gd name="T26" fmla="*/ 144 w 358"/>
                  <a:gd name="T27" fmla="*/ 356 h 358"/>
                  <a:gd name="T28" fmla="*/ 196 w 358"/>
                  <a:gd name="T29" fmla="*/ 358 h 358"/>
                  <a:gd name="T30" fmla="*/ 246 w 358"/>
                  <a:gd name="T31" fmla="*/ 346 h 358"/>
                  <a:gd name="T32" fmla="*/ 292 w 358"/>
                  <a:gd name="T33" fmla="*/ 318 h 358"/>
                  <a:gd name="T34" fmla="*/ 318 w 358"/>
                  <a:gd name="T35" fmla="*/ 292 h 358"/>
                  <a:gd name="T36" fmla="*/ 346 w 358"/>
                  <a:gd name="T37" fmla="*/ 248 h 358"/>
                  <a:gd name="T38" fmla="*/ 358 w 358"/>
                  <a:gd name="T39" fmla="*/ 196 h 358"/>
                  <a:gd name="T40" fmla="*/ 354 w 358"/>
                  <a:gd name="T41" fmla="*/ 146 h 358"/>
                  <a:gd name="T42" fmla="*/ 338 w 358"/>
                  <a:gd name="T43" fmla="*/ 96 h 358"/>
                  <a:gd name="T44" fmla="*/ 306 w 358"/>
                  <a:gd name="T45" fmla="*/ 52 h 358"/>
                  <a:gd name="T46" fmla="*/ 86 w 358"/>
                  <a:gd name="T47" fmla="*/ 272 h 358"/>
                  <a:gd name="T48" fmla="*/ 62 w 358"/>
                  <a:gd name="T49" fmla="*/ 240 h 358"/>
                  <a:gd name="T50" fmla="*/ 50 w 358"/>
                  <a:gd name="T51" fmla="*/ 204 h 358"/>
                  <a:gd name="T52" fmla="*/ 48 w 358"/>
                  <a:gd name="T53" fmla="*/ 166 h 358"/>
                  <a:gd name="T54" fmla="*/ 56 w 358"/>
                  <a:gd name="T55" fmla="*/ 130 h 358"/>
                  <a:gd name="T56" fmla="*/ 76 w 358"/>
                  <a:gd name="T57" fmla="*/ 96 h 358"/>
                  <a:gd name="T58" fmla="*/ 96 w 358"/>
                  <a:gd name="T59" fmla="*/ 78 h 358"/>
                  <a:gd name="T60" fmla="*/ 130 w 358"/>
                  <a:gd name="T61" fmla="*/ 58 h 358"/>
                  <a:gd name="T62" fmla="*/ 166 w 358"/>
                  <a:gd name="T63" fmla="*/ 48 h 358"/>
                  <a:gd name="T64" fmla="*/ 204 w 358"/>
                  <a:gd name="T65" fmla="*/ 50 h 358"/>
                  <a:gd name="T66" fmla="*/ 240 w 358"/>
                  <a:gd name="T67" fmla="*/ 64 h 358"/>
                  <a:gd name="T68" fmla="*/ 272 w 358"/>
                  <a:gd name="T69" fmla="*/ 86 h 358"/>
                  <a:gd name="T70" fmla="*/ 288 w 358"/>
                  <a:gd name="T71" fmla="*/ 108 h 358"/>
                  <a:gd name="T72" fmla="*/ 304 w 358"/>
                  <a:gd name="T73" fmla="*/ 142 h 358"/>
                  <a:gd name="T74" fmla="*/ 310 w 358"/>
                  <a:gd name="T75" fmla="*/ 180 h 358"/>
                  <a:gd name="T76" fmla="*/ 304 w 358"/>
                  <a:gd name="T77" fmla="*/ 216 h 358"/>
                  <a:gd name="T78" fmla="*/ 288 w 358"/>
                  <a:gd name="T79" fmla="*/ 252 h 358"/>
                  <a:gd name="T80" fmla="*/ 272 w 358"/>
                  <a:gd name="T81" fmla="*/ 272 h 358"/>
                  <a:gd name="T82" fmla="*/ 240 w 358"/>
                  <a:gd name="T83" fmla="*/ 296 h 358"/>
                  <a:gd name="T84" fmla="*/ 204 w 358"/>
                  <a:gd name="T85" fmla="*/ 308 h 358"/>
                  <a:gd name="T86" fmla="*/ 166 w 358"/>
                  <a:gd name="T87" fmla="*/ 310 h 358"/>
                  <a:gd name="T88" fmla="*/ 130 w 358"/>
                  <a:gd name="T89" fmla="*/ 302 h 358"/>
                  <a:gd name="T90" fmla="*/ 96 w 358"/>
                  <a:gd name="T91" fmla="*/ 28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06" y="52"/>
                    </a:moveTo>
                    <a:lnTo>
                      <a:pt x="306" y="52"/>
                    </a:lnTo>
                    <a:lnTo>
                      <a:pt x="292" y="40"/>
                    </a:lnTo>
                    <a:lnTo>
                      <a:pt x="278" y="30"/>
                    </a:lnTo>
                    <a:lnTo>
                      <a:pt x="262" y="20"/>
                    </a:lnTo>
                    <a:lnTo>
                      <a:pt x="246" y="14"/>
                    </a:lnTo>
                    <a:lnTo>
                      <a:pt x="230" y="8"/>
                    </a:lnTo>
                    <a:lnTo>
                      <a:pt x="212" y="4"/>
                    </a:lnTo>
                    <a:lnTo>
                      <a:pt x="196" y="0"/>
                    </a:lnTo>
                    <a:lnTo>
                      <a:pt x="178" y="0"/>
                    </a:lnTo>
                    <a:lnTo>
                      <a:pt x="162" y="0"/>
                    </a:lnTo>
                    <a:lnTo>
                      <a:pt x="144" y="4"/>
                    </a:lnTo>
                    <a:lnTo>
                      <a:pt x="128" y="8"/>
                    </a:lnTo>
                    <a:lnTo>
                      <a:pt x="112" y="14"/>
                    </a:lnTo>
                    <a:lnTo>
                      <a:pt x="96" y="20"/>
                    </a:lnTo>
                    <a:lnTo>
                      <a:pt x="80" y="30"/>
                    </a:lnTo>
                    <a:lnTo>
                      <a:pt x="66" y="40"/>
                    </a:lnTo>
                    <a:lnTo>
                      <a:pt x="52" y="52"/>
                    </a:lnTo>
                    <a:lnTo>
                      <a:pt x="52" y="52"/>
                    </a:lnTo>
                    <a:lnTo>
                      <a:pt x="40" y="66"/>
                    </a:lnTo>
                    <a:lnTo>
                      <a:pt x="28" y="80"/>
                    </a:lnTo>
                    <a:lnTo>
                      <a:pt x="20" y="96"/>
                    </a:lnTo>
                    <a:lnTo>
                      <a:pt x="12" y="112"/>
                    </a:lnTo>
                    <a:lnTo>
                      <a:pt x="6" y="128"/>
                    </a:lnTo>
                    <a:lnTo>
                      <a:pt x="2" y="146"/>
                    </a:lnTo>
                    <a:lnTo>
                      <a:pt x="0" y="162"/>
                    </a:lnTo>
                    <a:lnTo>
                      <a:pt x="0" y="180"/>
                    </a:lnTo>
                    <a:lnTo>
                      <a:pt x="0" y="196"/>
                    </a:lnTo>
                    <a:lnTo>
                      <a:pt x="2" y="214"/>
                    </a:lnTo>
                    <a:lnTo>
                      <a:pt x="6" y="230"/>
                    </a:lnTo>
                    <a:lnTo>
                      <a:pt x="12" y="248"/>
                    </a:lnTo>
                    <a:lnTo>
                      <a:pt x="20" y="264"/>
                    </a:lnTo>
                    <a:lnTo>
                      <a:pt x="28" y="278"/>
                    </a:lnTo>
                    <a:lnTo>
                      <a:pt x="40" y="292"/>
                    </a:lnTo>
                    <a:lnTo>
                      <a:pt x="52" y="306"/>
                    </a:lnTo>
                    <a:lnTo>
                      <a:pt x="52" y="306"/>
                    </a:lnTo>
                    <a:lnTo>
                      <a:pt x="66" y="318"/>
                    </a:lnTo>
                    <a:lnTo>
                      <a:pt x="80" y="330"/>
                    </a:lnTo>
                    <a:lnTo>
                      <a:pt x="96" y="338"/>
                    </a:lnTo>
                    <a:lnTo>
                      <a:pt x="112" y="346"/>
                    </a:lnTo>
                    <a:lnTo>
                      <a:pt x="128" y="352"/>
                    </a:lnTo>
                    <a:lnTo>
                      <a:pt x="144" y="356"/>
                    </a:lnTo>
                    <a:lnTo>
                      <a:pt x="162" y="358"/>
                    </a:lnTo>
                    <a:lnTo>
                      <a:pt x="178" y="358"/>
                    </a:lnTo>
                    <a:lnTo>
                      <a:pt x="196" y="358"/>
                    </a:lnTo>
                    <a:lnTo>
                      <a:pt x="212" y="356"/>
                    </a:lnTo>
                    <a:lnTo>
                      <a:pt x="230" y="352"/>
                    </a:lnTo>
                    <a:lnTo>
                      <a:pt x="246" y="346"/>
                    </a:lnTo>
                    <a:lnTo>
                      <a:pt x="262" y="338"/>
                    </a:lnTo>
                    <a:lnTo>
                      <a:pt x="278" y="330"/>
                    </a:lnTo>
                    <a:lnTo>
                      <a:pt x="292" y="318"/>
                    </a:lnTo>
                    <a:lnTo>
                      <a:pt x="306" y="306"/>
                    </a:lnTo>
                    <a:lnTo>
                      <a:pt x="306" y="306"/>
                    </a:lnTo>
                    <a:lnTo>
                      <a:pt x="318" y="292"/>
                    </a:lnTo>
                    <a:lnTo>
                      <a:pt x="328" y="278"/>
                    </a:lnTo>
                    <a:lnTo>
                      <a:pt x="338" y="264"/>
                    </a:lnTo>
                    <a:lnTo>
                      <a:pt x="346" y="248"/>
                    </a:lnTo>
                    <a:lnTo>
                      <a:pt x="350" y="230"/>
                    </a:lnTo>
                    <a:lnTo>
                      <a:pt x="354" y="214"/>
                    </a:lnTo>
                    <a:lnTo>
                      <a:pt x="358" y="196"/>
                    </a:lnTo>
                    <a:lnTo>
                      <a:pt x="358" y="180"/>
                    </a:lnTo>
                    <a:lnTo>
                      <a:pt x="358" y="162"/>
                    </a:lnTo>
                    <a:lnTo>
                      <a:pt x="354" y="146"/>
                    </a:lnTo>
                    <a:lnTo>
                      <a:pt x="350" y="128"/>
                    </a:lnTo>
                    <a:lnTo>
                      <a:pt x="346" y="112"/>
                    </a:lnTo>
                    <a:lnTo>
                      <a:pt x="338" y="96"/>
                    </a:lnTo>
                    <a:lnTo>
                      <a:pt x="328" y="80"/>
                    </a:lnTo>
                    <a:lnTo>
                      <a:pt x="318" y="66"/>
                    </a:lnTo>
                    <a:lnTo>
                      <a:pt x="306" y="52"/>
                    </a:lnTo>
                    <a:lnTo>
                      <a:pt x="306" y="52"/>
                    </a:lnTo>
                    <a:close/>
                    <a:moveTo>
                      <a:pt x="86" y="272"/>
                    </a:moveTo>
                    <a:lnTo>
                      <a:pt x="86" y="272"/>
                    </a:lnTo>
                    <a:lnTo>
                      <a:pt x="76" y="262"/>
                    </a:lnTo>
                    <a:lnTo>
                      <a:pt x="68" y="252"/>
                    </a:lnTo>
                    <a:lnTo>
                      <a:pt x="62" y="240"/>
                    </a:lnTo>
                    <a:lnTo>
                      <a:pt x="56" y="230"/>
                    </a:lnTo>
                    <a:lnTo>
                      <a:pt x="52" y="216"/>
                    </a:lnTo>
                    <a:lnTo>
                      <a:pt x="50" y="204"/>
                    </a:lnTo>
                    <a:lnTo>
                      <a:pt x="48" y="192"/>
                    </a:lnTo>
                    <a:lnTo>
                      <a:pt x="48" y="180"/>
                    </a:lnTo>
                    <a:lnTo>
                      <a:pt x="48" y="166"/>
                    </a:lnTo>
                    <a:lnTo>
                      <a:pt x="50" y="154"/>
                    </a:lnTo>
                    <a:lnTo>
                      <a:pt x="52" y="142"/>
                    </a:lnTo>
                    <a:lnTo>
                      <a:pt x="56" y="130"/>
                    </a:lnTo>
                    <a:lnTo>
                      <a:pt x="62" y="118"/>
                    </a:lnTo>
                    <a:lnTo>
                      <a:pt x="68" y="108"/>
                    </a:lnTo>
                    <a:lnTo>
                      <a:pt x="76" y="96"/>
                    </a:lnTo>
                    <a:lnTo>
                      <a:pt x="86" y="86"/>
                    </a:lnTo>
                    <a:lnTo>
                      <a:pt x="86" y="86"/>
                    </a:lnTo>
                    <a:lnTo>
                      <a:pt x="96" y="78"/>
                    </a:lnTo>
                    <a:lnTo>
                      <a:pt x="106" y="70"/>
                    </a:lnTo>
                    <a:lnTo>
                      <a:pt x="118" y="64"/>
                    </a:lnTo>
                    <a:lnTo>
                      <a:pt x="130" y="58"/>
                    </a:lnTo>
                    <a:lnTo>
                      <a:pt x="142" y="54"/>
                    </a:lnTo>
                    <a:lnTo>
                      <a:pt x="154" y="50"/>
                    </a:lnTo>
                    <a:lnTo>
                      <a:pt x="166" y="48"/>
                    </a:lnTo>
                    <a:lnTo>
                      <a:pt x="178" y="48"/>
                    </a:lnTo>
                    <a:lnTo>
                      <a:pt x="192" y="48"/>
                    </a:lnTo>
                    <a:lnTo>
                      <a:pt x="204" y="50"/>
                    </a:lnTo>
                    <a:lnTo>
                      <a:pt x="216" y="54"/>
                    </a:lnTo>
                    <a:lnTo>
                      <a:pt x="228" y="58"/>
                    </a:lnTo>
                    <a:lnTo>
                      <a:pt x="240" y="64"/>
                    </a:lnTo>
                    <a:lnTo>
                      <a:pt x="252" y="70"/>
                    </a:lnTo>
                    <a:lnTo>
                      <a:pt x="262" y="78"/>
                    </a:lnTo>
                    <a:lnTo>
                      <a:pt x="272" y="86"/>
                    </a:lnTo>
                    <a:lnTo>
                      <a:pt x="272" y="86"/>
                    </a:lnTo>
                    <a:lnTo>
                      <a:pt x="280" y="96"/>
                    </a:lnTo>
                    <a:lnTo>
                      <a:pt x="288" y="108"/>
                    </a:lnTo>
                    <a:lnTo>
                      <a:pt x="296" y="118"/>
                    </a:lnTo>
                    <a:lnTo>
                      <a:pt x="300" y="130"/>
                    </a:lnTo>
                    <a:lnTo>
                      <a:pt x="304" y="142"/>
                    </a:lnTo>
                    <a:lnTo>
                      <a:pt x="308" y="154"/>
                    </a:lnTo>
                    <a:lnTo>
                      <a:pt x="310" y="166"/>
                    </a:lnTo>
                    <a:lnTo>
                      <a:pt x="310" y="180"/>
                    </a:lnTo>
                    <a:lnTo>
                      <a:pt x="310" y="192"/>
                    </a:lnTo>
                    <a:lnTo>
                      <a:pt x="308" y="204"/>
                    </a:lnTo>
                    <a:lnTo>
                      <a:pt x="304" y="216"/>
                    </a:lnTo>
                    <a:lnTo>
                      <a:pt x="300" y="230"/>
                    </a:lnTo>
                    <a:lnTo>
                      <a:pt x="296" y="240"/>
                    </a:lnTo>
                    <a:lnTo>
                      <a:pt x="288" y="252"/>
                    </a:lnTo>
                    <a:lnTo>
                      <a:pt x="280" y="262"/>
                    </a:lnTo>
                    <a:lnTo>
                      <a:pt x="272" y="272"/>
                    </a:lnTo>
                    <a:lnTo>
                      <a:pt x="272" y="272"/>
                    </a:lnTo>
                    <a:lnTo>
                      <a:pt x="262" y="282"/>
                    </a:lnTo>
                    <a:lnTo>
                      <a:pt x="252" y="290"/>
                    </a:lnTo>
                    <a:lnTo>
                      <a:pt x="240" y="296"/>
                    </a:lnTo>
                    <a:lnTo>
                      <a:pt x="228" y="302"/>
                    </a:lnTo>
                    <a:lnTo>
                      <a:pt x="216" y="306"/>
                    </a:lnTo>
                    <a:lnTo>
                      <a:pt x="204" y="308"/>
                    </a:lnTo>
                    <a:lnTo>
                      <a:pt x="192" y="310"/>
                    </a:lnTo>
                    <a:lnTo>
                      <a:pt x="178" y="310"/>
                    </a:lnTo>
                    <a:lnTo>
                      <a:pt x="166" y="310"/>
                    </a:lnTo>
                    <a:lnTo>
                      <a:pt x="154" y="308"/>
                    </a:lnTo>
                    <a:lnTo>
                      <a:pt x="142" y="306"/>
                    </a:lnTo>
                    <a:lnTo>
                      <a:pt x="130" y="302"/>
                    </a:lnTo>
                    <a:lnTo>
                      <a:pt x="118" y="296"/>
                    </a:lnTo>
                    <a:lnTo>
                      <a:pt x="106" y="290"/>
                    </a:lnTo>
                    <a:lnTo>
                      <a:pt x="96" y="282"/>
                    </a:lnTo>
                    <a:lnTo>
                      <a:pt x="86" y="272"/>
                    </a:lnTo>
                    <a:lnTo>
                      <a:pt x="86" y="2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
              <p:cNvSpPr/>
              <p:nvPr/>
            </p:nvSpPr>
            <p:spPr bwMode="auto">
              <a:xfrm>
                <a:off x="1511300" y="10006013"/>
                <a:ext cx="288925" cy="285750"/>
              </a:xfrm>
              <a:custGeom>
                <a:avLst/>
                <a:gdLst>
                  <a:gd name="T0" fmla="*/ 170 w 182"/>
                  <a:gd name="T1" fmla="*/ 108 h 180"/>
                  <a:gd name="T2" fmla="*/ 60 w 182"/>
                  <a:gd name="T3" fmla="*/ 0 h 180"/>
                  <a:gd name="T4" fmla="*/ 60 w 182"/>
                  <a:gd name="T5" fmla="*/ 0 h 180"/>
                  <a:gd name="T6" fmla="*/ 48 w 182"/>
                  <a:gd name="T7" fmla="*/ 16 h 180"/>
                  <a:gd name="T8" fmla="*/ 34 w 182"/>
                  <a:gd name="T9" fmla="*/ 32 h 180"/>
                  <a:gd name="T10" fmla="*/ 34 w 182"/>
                  <a:gd name="T11" fmla="*/ 32 h 180"/>
                  <a:gd name="T12" fmla="*/ 18 w 182"/>
                  <a:gd name="T13" fmla="*/ 46 h 180"/>
                  <a:gd name="T14" fmla="*/ 0 w 182"/>
                  <a:gd name="T15" fmla="*/ 58 h 180"/>
                  <a:gd name="T16" fmla="*/ 110 w 182"/>
                  <a:gd name="T17" fmla="*/ 168 h 180"/>
                  <a:gd name="T18" fmla="*/ 110 w 182"/>
                  <a:gd name="T19" fmla="*/ 168 h 180"/>
                  <a:gd name="T20" fmla="*/ 116 w 182"/>
                  <a:gd name="T21" fmla="*/ 174 h 180"/>
                  <a:gd name="T22" fmla="*/ 124 w 182"/>
                  <a:gd name="T23" fmla="*/ 178 h 180"/>
                  <a:gd name="T24" fmla="*/ 132 w 182"/>
                  <a:gd name="T25" fmla="*/ 180 h 180"/>
                  <a:gd name="T26" fmla="*/ 140 w 182"/>
                  <a:gd name="T27" fmla="*/ 180 h 180"/>
                  <a:gd name="T28" fmla="*/ 148 w 182"/>
                  <a:gd name="T29" fmla="*/ 180 h 180"/>
                  <a:gd name="T30" fmla="*/ 156 w 182"/>
                  <a:gd name="T31" fmla="*/ 178 h 180"/>
                  <a:gd name="T32" fmla="*/ 162 w 182"/>
                  <a:gd name="T33" fmla="*/ 174 h 180"/>
                  <a:gd name="T34" fmla="*/ 170 w 182"/>
                  <a:gd name="T35" fmla="*/ 168 h 180"/>
                  <a:gd name="T36" fmla="*/ 170 w 182"/>
                  <a:gd name="T37" fmla="*/ 168 h 180"/>
                  <a:gd name="T38" fmla="*/ 174 w 182"/>
                  <a:gd name="T39" fmla="*/ 162 h 180"/>
                  <a:gd name="T40" fmla="*/ 178 w 182"/>
                  <a:gd name="T41" fmla="*/ 154 h 180"/>
                  <a:gd name="T42" fmla="*/ 180 w 182"/>
                  <a:gd name="T43" fmla="*/ 146 h 180"/>
                  <a:gd name="T44" fmla="*/ 182 w 182"/>
                  <a:gd name="T45" fmla="*/ 138 h 180"/>
                  <a:gd name="T46" fmla="*/ 180 w 182"/>
                  <a:gd name="T47" fmla="*/ 130 h 180"/>
                  <a:gd name="T48" fmla="*/ 178 w 182"/>
                  <a:gd name="T49" fmla="*/ 122 h 180"/>
                  <a:gd name="T50" fmla="*/ 174 w 182"/>
                  <a:gd name="T51" fmla="*/ 116 h 180"/>
                  <a:gd name="T52" fmla="*/ 170 w 182"/>
                  <a:gd name="T53" fmla="*/ 108 h 180"/>
                  <a:gd name="T54" fmla="*/ 170 w 182"/>
                  <a:gd name="T55" fmla="*/ 10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80">
                    <a:moveTo>
                      <a:pt x="170" y="108"/>
                    </a:moveTo>
                    <a:lnTo>
                      <a:pt x="60" y="0"/>
                    </a:lnTo>
                    <a:lnTo>
                      <a:pt x="60" y="0"/>
                    </a:lnTo>
                    <a:lnTo>
                      <a:pt x="48" y="16"/>
                    </a:lnTo>
                    <a:lnTo>
                      <a:pt x="34" y="32"/>
                    </a:lnTo>
                    <a:lnTo>
                      <a:pt x="34" y="32"/>
                    </a:lnTo>
                    <a:lnTo>
                      <a:pt x="18" y="46"/>
                    </a:lnTo>
                    <a:lnTo>
                      <a:pt x="0" y="58"/>
                    </a:lnTo>
                    <a:lnTo>
                      <a:pt x="110" y="168"/>
                    </a:lnTo>
                    <a:lnTo>
                      <a:pt x="110" y="168"/>
                    </a:lnTo>
                    <a:lnTo>
                      <a:pt x="116" y="174"/>
                    </a:lnTo>
                    <a:lnTo>
                      <a:pt x="124" y="178"/>
                    </a:lnTo>
                    <a:lnTo>
                      <a:pt x="132" y="180"/>
                    </a:lnTo>
                    <a:lnTo>
                      <a:pt x="140" y="180"/>
                    </a:lnTo>
                    <a:lnTo>
                      <a:pt x="148" y="180"/>
                    </a:lnTo>
                    <a:lnTo>
                      <a:pt x="156" y="178"/>
                    </a:lnTo>
                    <a:lnTo>
                      <a:pt x="162" y="174"/>
                    </a:lnTo>
                    <a:lnTo>
                      <a:pt x="170" y="168"/>
                    </a:lnTo>
                    <a:lnTo>
                      <a:pt x="170" y="168"/>
                    </a:lnTo>
                    <a:lnTo>
                      <a:pt x="174" y="162"/>
                    </a:lnTo>
                    <a:lnTo>
                      <a:pt x="178" y="154"/>
                    </a:lnTo>
                    <a:lnTo>
                      <a:pt x="180" y="146"/>
                    </a:lnTo>
                    <a:lnTo>
                      <a:pt x="182" y="138"/>
                    </a:lnTo>
                    <a:lnTo>
                      <a:pt x="180" y="130"/>
                    </a:lnTo>
                    <a:lnTo>
                      <a:pt x="178" y="122"/>
                    </a:lnTo>
                    <a:lnTo>
                      <a:pt x="174" y="116"/>
                    </a:lnTo>
                    <a:lnTo>
                      <a:pt x="170" y="108"/>
                    </a:lnTo>
                    <a:lnTo>
                      <a:pt x="170"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2"/>
              <p:cNvSpPr/>
              <p:nvPr/>
            </p:nvSpPr>
            <p:spPr bwMode="auto">
              <a:xfrm>
                <a:off x="1165225" y="9659938"/>
                <a:ext cx="152400" cy="149225"/>
              </a:xfrm>
              <a:custGeom>
                <a:avLst/>
                <a:gdLst>
                  <a:gd name="T0" fmla="*/ 0 w 96"/>
                  <a:gd name="T1" fmla="*/ 94 h 94"/>
                  <a:gd name="T2" fmla="*/ 24 w 96"/>
                  <a:gd name="T3" fmla="*/ 94 h 94"/>
                  <a:gd name="T4" fmla="*/ 24 w 96"/>
                  <a:gd name="T5" fmla="*/ 94 h 94"/>
                  <a:gd name="T6" fmla="*/ 26 w 96"/>
                  <a:gd name="T7" fmla="*/ 82 h 94"/>
                  <a:gd name="T8" fmla="*/ 32 w 96"/>
                  <a:gd name="T9" fmla="*/ 68 h 94"/>
                  <a:gd name="T10" fmla="*/ 38 w 96"/>
                  <a:gd name="T11" fmla="*/ 58 h 94"/>
                  <a:gd name="T12" fmla="*/ 48 w 96"/>
                  <a:gd name="T13" fmla="*/ 46 h 94"/>
                  <a:gd name="T14" fmla="*/ 48 w 96"/>
                  <a:gd name="T15" fmla="*/ 46 h 94"/>
                  <a:gd name="T16" fmla="*/ 58 w 96"/>
                  <a:gd name="T17" fmla="*/ 38 h 94"/>
                  <a:gd name="T18" fmla="*/ 70 w 96"/>
                  <a:gd name="T19" fmla="*/ 30 h 94"/>
                  <a:gd name="T20" fmla="*/ 84 w 96"/>
                  <a:gd name="T21" fmla="*/ 26 h 94"/>
                  <a:gd name="T22" fmla="*/ 96 w 96"/>
                  <a:gd name="T23" fmla="*/ 24 h 94"/>
                  <a:gd name="T24" fmla="*/ 96 w 96"/>
                  <a:gd name="T25" fmla="*/ 0 h 94"/>
                  <a:gd name="T26" fmla="*/ 96 w 96"/>
                  <a:gd name="T27" fmla="*/ 0 h 94"/>
                  <a:gd name="T28" fmla="*/ 78 w 96"/>
                  <a:gd name="T29" fmla="*/ 2 h 94"/>
                  <a:gd name="T30" fmla="*/ 62 w 96"/>
                  <a:gd name="T31" fmla="*/ 8 h 94"/>
                  <a:gd name="T32" fmla="*/ 46 w 96"/>
                  <a:gd name="T33" fmla="*/ 18 h 94"/>
                  <a:gd name="T34" fmla="*/ 30 w 96"/>
                  <a:gd name="T35" fmla="*/ 30 h 94"/>
                  <a:gd name="T36" fmla="*/ 30 w 96"/>
                  <a:gd name="T37" fmla="*/ 30 h 94"/>
                  <a:gd name="T38" fmla="*/ 18 w 96"/>
                  <a:gd name="T39" fmla="*/ 44 h 94"/>
                  <a:gd name="T40" fmla="*/ 10 w 96"/>
                  <a:gd name="T41" fmla="*/ 60 h 94"/>
                  <a:gd name="T42" fmla="*/ 4 w 96"/>
                  <a:gd name="T43" fmla="*/ 76 h 94"/>
                  <a:gd name="T44" fmla="*/ 0 w 96"/>
                  <a:gd name="T45" fmla="*/ 94 h 94"/>
                  <a:gd name="T46" fmla="*/ 0 w 96"/>
                  <a:gd name="T4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4">
                    <a:moveTo>
                      <a:pt x="0" y="94"/>
                    </a:moveTo>
                    <a:lnTo>
                      <a:pt x="24" y="94"/>
                    </a:lnTo>
                    <a:lnTo>
                      <a:pt x="24" y="94"/>
                    </a:lnTo>
                    <a:lnTo>
                      <a:pt x="26" y="82"/>
                    </a:lnTo>
                    <a:lnTo>
                      <a:pt x="32" y="68"/>
                    </a:lnTo>
                    <a:lnTo>
                      <a:pt x="38" y="58"/>
                    </a:lnTo>
                    <a:lnTo>
                      <a:pt x="48" y="46"/>
                    </a:lnTo>
                    <a:lnTo>
                      <a:pt x="48" y="46"/>
                    </a:lnTo>
                    <a:lnTo>
                      <a:pt x="58" y="38"/>
                    </a:lnTo>
                    <a:lnTo>
                      <a:pt x="70" y="30"/>
                    </a:lnTo>
                    <a:lnTo>
                      <a:pt x="84" y="26"/>
                    </a:lnTo>
                    <a:lnTo>
                      <a:pt x="96" y="24"/>
                    </a:lnTo>
                    <a:lnTo>
                      <a:pt x="96" y="0"/>
                    </a:lnTo>
                    <a:lnTo>
                      <a:pt x="96" y="0"/>
                    </a:lnTo>
                    <a:lnTo>
                      <a:pt x="78" y="2"/>
                    </a:lnTo>
                    <a:lnTo>
                      <a:pt x="62" y="8"/>
                    </a:lnTo>
                    <a:lnTo>
                      <a:pt x="46" y="18"/>
                    </a:lnTo>
                    <a:lnTo>
                      <a:pt x="30" y="30"/>
                    </a:lnTo>
                    <a:lnTo>
                      <a:pt x="30" y="30"/>
                    </a:lnTo>
                    <a:lnTo>
                      <a:pt x="18" y="44"/>
                    </a:lnTo>
                    <a:lnTo>
                      <a:pt x="10" y="60"/>
                    </a:lnTo>
                    <a:lnTo>
                      <a:pt x="4" y="76"/>
                    </a:lnTo>
                    <a:lnTo>
                      <a:pt x="0" y="94"/>
                    </a:lnTo>
                    <a:lnTo>
                      <a:pt x="0"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53" name="组合 152"/>
          <p:cNvGrpSpPr/>
          <p:nvPr/>
        </p:nvGrpSpPr>
        <p:grpSpPr>
          <a:xfrm>
            <a:off x="1756736" y="1795736"/>
            <a:ext cx="837848" cy="837957"/>
            <a:chOff x="3914668" y="3489181"/>
            <a:chExt cx="925999" cy="925999"/>
          </a:xfrm>
        </p:grpSpPr>
        <p:grpSp>
          <p:nvGrpSpPr>
            <p:cNvPr id="154" name="组合 153"/>
            <p:cNvGrpSpPr/>
            <p:nvPr/>
          </p:nvGrpSpPr>
          <p:grpSpPr>
            <a:xfrm>
              <a:off x="3914668" y="3489181"/>
              <a:ext cx="925999" cy="925999"/>
              <a:chOff x="4276000" y="3489181"/>
              <a:chExt cx="1489612" cy="1489612"/>
            </a:xfrm>
          </p:grpSpPr>
          <p:sp>
            <p:nvSpPr>
              <p:cNvPr id="160" name="椭圆 159"/>
              <p:cNvSpPr/>
              <p:nvPr/>
            </p:nvSpPr>
            <p:spPr>
              <a:xfrm>
                <a:off x="4276135" y="3489181"/>
                <a:ext cx="1489342" cy="14896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7"/>
              <p:cNvSpPr/>
              <p:nvPr/>
            </p:nvSpPr>
            <p:spPr>
              <a:xfrm>
                <a:off x="4276000" y="4233987"/>
                <a:ext cx="1489612" cy="744806"/>
              </a:xfrm>
              <a:custGeom>
                <a:avLst/>
                <a:gdLst>
                  <a:gd name="connsiteX0" fmla="*/ 0 w 3816424"/>
                  <a:gd name="connsiteY0" fmla="*/ 1908212 h 3816424"/>
                  <a:gd name="connsiteX1" fmla="*/ 1908212 w 3816424"/>
                  <a:gd name="connsiteY1" fmla="*/ 0 h 3816424"/>
                  <a:gd name="connsiteX2" fmla="*/ 3816424 w 3816424"/>
                  <a:gd name="connsiteY2" fmla="*/ 1908212 h 3816424"/>
                  <a:gd name="connsiteX3" fmla="*/ 1908212 w 3816424"/>
                  <a:gd name="connsiteY3" fmla="*/ 3816424 h 3816424"/>
                  <a:gd name="connsiteX4" fmla="*/ 0 w 3816424"/>
                  <a:gd name="connsiteY4" fmla="*/ 1908212 h 3816424"/>
                  <a:gd name="connsiteX0-1" fmla="*/ 2 w 3816426"/>
                  <a:gd name="connsiteY0-2" fmla="*/ 472417 h 2380629"/>
                  <a:gd name="connsiteX1-3" fmla="*/ 1917358 w 3816426"/>
                  <a:gd name="connsiteY1-4" fmla="*/ 457013 h 2380629"/>
                  <a:gd name="connsiteX2-5" fmla="*/ 3816426 w 3816426"/>
                  <a:gd name="connsiteY2-6" fmla="*/ 472417 h 2380629"/>
                  <a:gd name="connsiteX3-7" fmla="*/ 1908214 w 3816426"/>
                  <a:gd name="connsiteY3-8" fmla="*/ 2380629 h 2380629"/>
                  <a:gd name="connsiteX4-9" fmla="*/ 2 w 3816426"/>
                  <a:gd name="connsiteY4-10" fmla="*/ 472417 h 2380629"/>
                  <a:gd name="connsiteX0-11" fmla="*/ 235 w 3816659"/>
                  <a:gd name="connsiteY0-12" fmla="*/ 487892 h 2396104"/>
                  <a:gd name="connsiteX1-13" fmla="*/ 1917591 w 3816659"/>
                  <a:gd name="connsiteY1-14" fmla="*/ 472488 h 2396104"/>
                  <a:gd name="connsiteX2-15" fmla="*/ 3816659 w 3816659"/>
                  <a:gd name="connsiteY2-16" fmla="*/ 487892 h 2396104"/>
                  <a:gd name="connsiteX3-17" fmla="*/ 1908447 w 3816659"/>
                  <a:gd name="connsiteY3-18" fmla="*/ 2396104 h 2396104"/>
                  <a:gd name="connsiteX4-19" fmla="*/ 235 w 3816659"/>
                  <a:gd name="connsiteY4-20" fmla="*/ 487892 h 2396104"/>
                  <a:gd name="connsiteX0-21" fmla="*/ 98 w 3816522"/>
                  <a:gd name="connsiteY0-22" fmla="*/ 472417 h 2380629"/>
                  <a:gd name="connsiteX1-23" fmla="*/ 1917454 w 3816522"/>
                  <a:gd name="connsiteY1-24" fmla="*/ 457013 h 2380629"/>
                  <a:gd name="connsiteX2-25" fmla="*/ 3816522 w 3816522"/>
                  <a:gd name="connsiteY2-26" fmla="*/ 472417 h 2380629"/>
                  <a:gd name="connsiteX3-27" fmla="*/ 1908310 w 3816522"/>
                  <a:gd name="connsiteY3-28" fmla="*/ 2380629 h 2380629"/>
                  <a:gd name="connsiteX4-29" fmla="*/ 98 w 3816522"/>
                  <a:gd name="connsiteY4-30" fmla="*/ 472417 h 2380629"/>
                  <a:gd name="connsiteX0-31" fmla="*/ 98 w 3816522"/>
                  <a:gd name="connsiteY0-32" fmla="*/ 472417 h 2380629"/>
                  <a:gd name="connsiteX1-33" fmla="*/ 1917454 w 3816522"/>
                  <a:gd name="connsiteY1-34" fmla="*/ 457013 h 2380629"/>
                  <a:gd name="connsiteX2-35" fmla="*/ 3816522 w 3816522"/>
                  <a:gd name="connsiteY2-36" fmla="*/ 472417 h 2380629"/>
                  <a:gd name="connsiteX3-37" fmla="*/ 1908310 w 3816522"/>
                  <a:gd name="connsiteY3-38" fmla="*/ 2380629 h 2380629"/>
                  <a:gd name="connsiteX4-39" fmla="*/ 98 w 3816522"/>
                  <a:gd name="connsiteY4-40" fmla="*/ 472417 h 2380629"/>
                  <a:gd name="connsiteX0-41" fmla="*/ 98 w 3816522"/>
                  <a:gd name="connsiteY0-42" fmla="*/ 15404 h 1923616"/>
                  <a:gd name="connsiteX1-43" fmla="*/ 1917454 w 3816522"/>
                  <a:gd name="connsiteY1-44" fmla="*/ 0 h 1923616"/>
                  <a:gd name="connsiteX2-45" fmla="*/ 3816522 w 3816522"/>
                  <a:gd name="connsiteY2-46" fmla="*/ 15404 h 1923616"/>
                  <a:gd name="connsiteX3-47" fmla="*/ 1908310 w 3816522"/>
                  <a:gd name="connsiteY3-48" fmla="*/ 1923616 h 1923616"/>
                  <a:gd name="connsiteX4-49" fmla="*/ 98 w 3816522"/>
                  <a:gd name="connsiteY4-50" fmla="*/ 15404 h 1923616"/>
                  <a:gd name="connsiteX0-51" fmla="*/ 98 w 3816522"/>
                  <a:gd name="connsiteY0-52" fmla="*/ 0 h 1908212"/>
                  <a:gd name="connsiteX1-53" fmla="*/ 1926598 w 3816522"/>
                  <a:gd name="connsiteY1-54" fmla="*/ 396076 h 1908212"/>
                  <a:gd name="connsiteX2-55" fmla="*/ 3816522 w 3816522"/>
                  <a:gd name="connsiteY2-56" fmla="*/ 0 h 1908212"/>
                  <a:gd name="connsiteX3-57" fmla="*/ 1908310 w 3816522"/>
                  <a:gd name="connsiteY3-58" fmla="*/ 1908212 h 1908212"/>
                  <a:gd name="connsiteX4-59" fmla="*/ 98 w 3816522"/>
                  <a:gd name="connsiteY4-60" fmla="*/ 0 h 1908212"/>
                  <a:gd name="connsiteX0-61" fmla="*/ 98 w 3816522"/>
                  <a:gd name="connsiteY0-62" fmla="*/ 0 h 1908212"/>
                  <a:gd name="connsiteX1-63" fmla="*/ 1926598 w 3816522"/>
                  <a:gd name="connsiteY1-64" fmla="*/ 396076 h 1908212"/>
                  <a:gd name="connsiteX2-65" fmla="*/ 3816522 w 3816522"/>
                  <a:gd name="connsiteY2-66" fmla="*/ 0 h 1908212"/>
                  <a:gd name="connsiteX3-67" fmla="*/ 1908310 w 3816522"/>
                  <a:gd name="connsiteY3-68" fmla="*/ 1908212 h 1908212"/>
                  <a:gd name="connsiteX4-69" fmla="*/ 98 w 3816522"/>
                  <a:gd name="connsiteY4-70" fmla="*/ 0 h 1908212"/>
                  <a:gd name="connsiteX0-71" fmla="*/ 98 w 3816522"/>
                  <a:gd name="connsiteY0-72" fmla="*/ 0 h 1908212"/>
                  <a:gd name="connsiteX1-73" fmla="*/ 1926598 w 3816522"/>
                  <a:gd name="connsiteY1-74" fmla="*/ 396076 h 1908212"/>
                  <a:gd name="connsiteX2-75" fmla="*/ 3816522 w 3816522"/>
                  <a:gd name="connsiteY2-76" fmla="*/ 0 h 1908212"/>
                  <a:gd name="connsiteX3-77" fmla="*/ 1908310 w 3816522"/>
                  <a:gd name="connsiteY3-78" fmla="*/ 1908212 h 1908212"/>
                  <a:gd name="connsiteX4-79" fmla="*/ 98 w 3816522"/>
                  <a:gd name="connsiteY4-80" fmla="*/ 0 h 1908212"/>
                  <a:gd name="connsiteX0-81" fmla="*/ 98 w 3816522"/>
                  <a:gd name="connsiteY0-82" fmla="*/ 0 h 1908212"/>
                  <a:gd name="connsiteX1-83" fmla="*/ 1926598 w 3816522"/>
                  <a:gd name="connsiteY1-84" fmla="*/ 396076 h 1908212"/>
                  <a:gd name="connsiteX2-85" fmla="*/ 3816522 w 3816522"/>
                  <a:gd name="connsiteY2-86" fmla="*/ 0 h 1908212"/>
                  <a:gd name="connsiteX3-87" fmla="*/ 1908310 w 3816522"/>
                  <a:gd name="connsiteY3-88" fmla="*/ 1908212 h 1908212"/>
                  <a:gd name="connsiteX4-89" fmla="*/ 98 w 3816522"/>
                  <a:gd name="connsiteY4-90" fmla="*/ 0 h 1908212"/>
                  <a:gd name="connsiteX0-91" fmla="*/ 98 w 3816522"/>
                  <a:gd name="connsiteY0-92" fmla="*/ 0 h 1908212"/>
                  <a:gd name="connsiteX1-93" fmla="*/ 1963174 w 3816522"/>
                  <a:gd name="connsiteY1-94" fmla="*/ 661252 h 1908212"/>
                  <a:gd name="connsiteX2-95" fmla="*/ 3816522 w 3816522"/>
                  <a:gd name="connsiteY2-96" fmla="*/ 0 h 1908212"/>
                  <a:gd name="connsiteX3-97" fmla="*/ 1908310 w 3816522"/>
                  <a:gd name="connsiteY3-98" fmla="*/ 1908212 h 1908212"/>
                  <a:gd name="connsiteX4-99" fmla="*/ 98 w 3816522"/>
                  <a:gd name="connsiteY4-100" fmla="*/ 0 h 1908212"/>
                  <a:gd name="connsiteX0-101" fmla="*/ 98 w 3816522"/>
                  <a:gd name="connsiteY0-102" fmla="*/ 0 h 1908212"/>
                  <a:gd name="connsiteX1-103" fmla="*/ 1963174 w 3816522"/>
                  <a:gd name="connsiteY1-104" fmla="*/ 661252 h 1908212"/>
                  <a:gd name="connsiteX2-105" fmla="*/ 3816522 w 3816522"/>
                  <a:gd name="connsiteY2-106" fmla="*/ 0 h 1908212"/>
                  <a:gd name="connsiteX3-107" fmla="*/ 1908310 w 3816522"/>
                  <a:gd name="connsiteY3-108" fmla="*/ 1908212 h 1908212"/>
                  <a:gd name="connsiteX4-109" fmla="*/ 98 w 3816522"/>
                  <a:gd name="connsiteY4-110" fmla="*/ 0 h 1908212"/>
                  <a:gd name="connsiteX0-111" fmla="*/ 692 w 3817116"/>
                  <a:gd name="connsiteY0-112" fmla="*/ 0 h 1908212"/>
                  <a:gd name="connsiteX1-113" fmla="*/ 1963768 w 3817116"/>
                  <a:gd name="connsiteY1-114" fmla="*/ 661252 h 1908212"/>
                  <a:gd name="connsiteX2-115" fmla="*/ 3817116 w 3817116"/>
                  <a:gd name="connsiteY2-116" fmla="*/ 0 h 1908212"/>
                  <a:gd name="connsiteX3-117" fmla="*/ 1908904 w 3817116"/>
                  <a:gd name="connsiteY3-118" fmla="*/ 1908212 h 1908212"/>
                  <a:gd name="connsiteX4-119" fmla="*/ 692 w 3817116"/>
                  <a:gd name="connsiteY4-120" fmla="*/ 0 h 1908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116" h="1908212">
                    <a:moveTo>
                      <a:pt x="692" y="0"/>
                    </a:moveTo>
                    <a:cubicBezTo>
                      <a:pt x="20504" y="-563"/>
                      <a:pt x="589852" y="706972"/>
                      <a:pt x="1963768" y="661252"/>
                    </a:cubicBezTo>
                    <a:cubicBezTo>
                      <a:pt x="3337684" y="615532"/>
                      <a:pt x="3771396" y="6828"/>
                      <a:pt x="3817116" y="0"/>
                    </a:cubicBezTo>
                    <a:cubicBezTo>
                      <a:pt x="3817116" y="1053876"/>
                      <a:pt x="2962780" y="1908212"/>
                      <a:pt x="1908904" y="1908212"/>
                    </a:cubicBezTo>
                    <a:cubicBezTo>
                      <a:pt x="855028" y="1908212"/>
                      <a:pt x="-28264" y="1042979"/>
                      <a:pt x="692" y="0"/>
                    </a:cubicBezTo>
                    <a:close/>
                  </a:path>
                </a:pathLst>
              </a:custGeom>
              <a:gradFill flip="none" rotWithShape="1">
                <a:gsLst>
                  <a:gs pos="0">
                    <a:schemeClr val="bg1">
                      <a:alpha val="63000"/>
                    </a:schemeClr>
                  </a:gs>
                  <a:gs pos="80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2" name="组合 161"/>
              <p:cNvGrpSpPr/>
              <p:nvPr/>
            </p:nvGrpSpPr>
            <p:grpSpPr>
              <a:xfrm>
                <a:off x="4332963" y="3500865"/>
                <a:ext cx="1375688" cy="1375934"/>
                <a:chOff x="4332963" y="3478640"/>
                <a:chExt cx="1375688" cy="1375934"/>
              </a:xfrm>
            </p:grpSpPr>
            <p:sp>
              <p:nvSpPr>
                <p:cNvPr id="164" name="椭圆 163"/>
                <p:cNvSpPr/>
                <p:nvPr/>
              </p:nvSpPr>
              <p:spPr>
                <a:xfrm>
                  <a:off x="4332963" y="3478640"/>
                  <a:ext cx="1375688" cy="1375934"/>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4491283" y="3496787"/>
                  <a:ext cx="1059044" cy="833736"/>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3" name="椭圆 162"/>
              <p:cNvSpPr/>
              <p:nvPr/>
            </p:nvSpPr>
            <p:spPr>
              <a:xfrm rot="10800000">
                <a:off x="4526729" y="4200868"/>
                <a:ext cx="988151" cy="77792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 name="组合 154"/>
            <p:cNvGrpSpPr/>
            <p:nvPr/>
          </p:nvGrpSpPr>
          <p:grpSpPr>
            <a:xfrm>
              <a:off x="4213688" y="3734174"/>
              <a:ext cx="327958" cy="436012"/>
              <a:chOff x="3695700" y="9539288"/>
              <a:chExt cx="549275" cy="730250"/>
            </a:xfrm>
            <a:solidFill>
              <a:schemeClr val="bg1"/>
            </a:solidFill>
          </p:grpSpPr>
          <p:sp>
            <p:nvSpPr>
              <p:cNvPr id="156" name="Freeform 23"/>
              <p:cNvSpPr/>
              <p:nvPr/>
            </p:nvSpPr>
            <p:spPr bwMode="auto">
              <a:xfrm>
                <a:off x="3702050" y="10040938"/>
                <a:ext cx="244475" cy="228600"/>
              </a:xfrm>
              <a:custGeom>
                <a:avLst/>
                <a:gdLst>
                  <a:gd name="T0" fmla="*/ 106 w 154"/>
                  <a:gd name="T1" fmla="*/ 8 h 144"/>
                  <a:gd name="T2" fmla="*/ 60 w 154"/>
                  <a:gd name="T3" fmla="*/ 8 h 144"/>
                  <a:gd name="T4" fmla="*/ 60 w 154"/>
                  <a:gd name="T5" fmla="*/ 8 h 144"/>
                  <a:gd name="T6" fmla="*/ 48 w 154"/>
                  <a:gd name="T7" fmla="*/ 6 h 144"/>
                  <a:gd name="T8" fmla="*/ 36 w 154"/>
                  <a:gd name="T9" fmla="*/ 0 h 144"/>
                  <a:gd name="T10" fmla="*/ 0 w 154"/>
                  <a:gd name="T11" fmla="*/ 90 h 144"/>
                  <a:gd name="T12" fmla="*/ 0 w 154"/>
                  <a:gd name="T13" fmla="*/ 90 h 144"/>
                  <a:gd name="T14" fmla="*/ 0 w 154"/>
                  <a:gd name="T15" fmla="*/ 94 h 144"/>
                  <a:gd name="T16" fmla="*/ 2 w 154"/>
                  <a:gd name="T17" fmla="*/ 98 h 144"/>
                  <a:gd name="T18" fmla="*/ 4 w 154"/>
                  <a:gd name="T19" fmla="*/ 100 h 144"/>
                  <a:gd name="T20" fmla="*/ 8 w 154"/>
                  <a:gd name="T21" fmla="*/ 102 h 144"/>
                  <a:gd name="T22" fmla="*/ 62 w 154"/>
                  <a:gd name="T23" fmla="*/ 98 h 144"/>
                  <a:gd name="T24" fmla="*/ 62 w 154"/>
                  <a:gd name="T25" fmla="*/ 98 h 144"/>
                  <a:gd name="T26" fmla="*/ 66 w 154"/>
                  <a:gd name="T27" fmla="*/ 98 h 144"/>
                  <a:gd name="T28" fmla="*/ 70 w 154"/>
                  <a:gd name="T29" fmla="*/ 100 h 144"/>
                  <a:gd name="T30" fmla="*/ 104 w 154"/>
                  <a:gd name="T31" fmla="*/ 140 h 144"/>
                  <a:gd name="T32" fmla="*/ 104 w 154"/>
                  <a:gd name="T33" fmla="*/ 140 h 144"/>
                  <a:gd name="T34" fmla="*/ 108 w 154"/>
                  <a:gd name="T35" fmla="*/ 142 h 144"/>
                  <a:gd name="T36" fmla="*/ 112 w 154"/>
                  <a:gd name="T37" fmla="*/ 144 h 144"/>
                  <a:gd name="T38" fmla="*/ 116 w 154"/>
                  <a:gd name="T39" fmla="*/ 142 h 144"/>
                  <a:gd name="T40" fmla="*/ 118 w 154"/>
                  <a:gd name="T41" fmla="*/ 138 h 144"/>
                  <a:gd name="T42" fmla="*/ 154 w 154"/>
                  <a:gd name="T43" fmla="*/ 50 h 144"/>
                  <a:gd name="T44" fmla="*/ 154 w 154"/>
                  <a:gd name="T45" fmla="*/ 50 h 144"/>
                  <a:gd name="T46" fmla="*/ 146 w 154"/>
                  <a:gd name="T47" fmla="*/ 46 h 144"/>
                  <a:gd name="T48" fmla="*/ 140 w 154"/>
                  <a:gd name="T49" fmla="*/ 40 h 144"/>
                  <a:gd name="T50" fmla="*/ 106 w 154"/>
                  <a:gd name="T51"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44">
                    <a:moveTo>
                      <a:pt x="106" y="8"/>
                    </a:moveTo>
                    <a:lnTo>
                      <a:pt x="60" y="8"/>
                    </a:lnTo>
                    <a:lnTo>
                      <a:pt x="60" y="8"/>
                    </a:lnTo>
                    <a:lnTo>
                      <a:pt x="48" y="6"/>
                    </a:lnTo>
                    <a:lnTo>
                      <a:pt x="36" y="0"/>
                    </a:lnTo>
                    <a:lnTo>
                      <a:pt x="0" y="90"/>
                    </a:lnTo>
                    <a:lnTo>
                      <a:pt x="0" y="90"/>
                    </a:lnTo>
                    <a:lnTo>
                      <a:pt x="0" y="94"/>
                    </a:lnTo>
                    <a:lnTo>
                      <a:pt x="2" y="98"/>
                    </a:lnTo>
                    <a:lnTo>
                      <a:pt x="4" y="100"/>
                    </a:lnTo>
                    <a:lnTo>
                      <a:pt x="8" y="102"/>
                    </a:lnTo>
                    <a:lnTo>
                      <a:pt x="62" y="98"/>
                    </a:lnTo>
                    <a:lnTo>
                      <a:pt x="62" y="98"/>
                    </a:lnTo>
                    <a:lnTo>
                      <a:pt x="66" y="98"/>
                    </a:lnTo>
                    <a:lnTo>
                      <a:pt x="70" y="100"/>
                    </a:lnTo>
                    <a:lnTo>
                      <a:pt x="104" y="140"/>
                    </a:lnTo>
                    <a:lnTo>
                      <a:pt x="104" y="140"/>
                    </a:lnTo>
                    <a:lnTo>
                      <a:pt x="108" y="142"/>
                    </a:lnTo>
                    <a:lnTo>
                      <a:pt x="112" y="144"/>
                    </a:lnTo>
                    <a:lnTo>
                      <a:pt x="116" y="142"/>
                    </a:lnTo>
                    <a:lnTo>
                      <a:pt x="118" y="138"/>
                    </a:lnTo>
                    <a:lnTo>
                      <a:pt x="154" y="50"/>
                    </a:lnTo>
                    <a:lnTo>
                      <a:pt x="154" y="50"/>
                    </a:lnTo>
                    <a:lnTo>
                      <a:pt x="146" y="46"/>
                    </a:lnTo>
                    <a:lnTo>
                      <a:pt x="140" y="40"/>
                    </a:lnTo>
                    <a:lnTo>
                      <a:pt x="10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4"/>
              <p:cNvSpPr/>
              <p:nvPr/>
            </p:nvSpPr>
            <p:spPr bwMode="auto">
              <a:xfrm>
                <a:off x="3994150" y="10040938"/>
                <a:ext cx="244475" cy="228600"/>
              </a:xfrm>
              <a:custGeom>
                <a:avLst/>
                <a:gdLst>
                  <a:gd name="T0" fmla="*/ 118 w 154"/>
                  <a:gd name="T1" fmla="*/ 0 h 144"/>
                  <a:gd name="T2" fmla="*/ 118 w 154"/>
                  <a:gd name="T3" fmla="*/ 0 h 144"/>
                  <a:gd name="T4" fmla="*/ 106 w 154"/>
                  <a:gd name="T5" fmla="*/ 6 h 144"/>
                  <a:gd name="T6" fmla="*/ 94 w 154"/>
                  <a:gd name="T7" fmla="*/ 8 h 144"/>
                  <a:gd name="T8" fmla="*/ 48 w 154"/>
                  <a:gd name="T9" fmla="*/ 8 h 144"/>
                  <a:gd name="T10" fmla="*/ 14 w 154"/>
                  <a:gd name="T11" fmla="*/ 40 h 144"/>
                  <a:gd name="T12" fmla="*/ 14 w 154"/>
                  <a:gd name="T13" fmla="*/ 40 h 144"/>
                  <a:gd name="T14" fmla="*/ 8 w 154"/>
                  <a:gd name="T15" fmla="*/ 46 h 144"/>
                  <a:gd name="T16" fmla="*/ 0 w 154"/>
                  <a:gd name="T17" fmla="*/ 50 h 144"/>
                  <a:gd name="T18" fmla="*/ 36 w 154"/>
                  <a:gd name="T19" fmla="*/ 138 h 144"/>
                  <a:gd name="T20" fmla="*/ 36 w 154"/>
                  <a:gd name="T21" fmla="*/ 138 h 144"/>
                  <a:gd name="T22" fmla="*/ 38 w 154"/>
                  <a:gd name="T23" fmla="*/ 142 h 144"/>
                  <a:gd name="T24" fmla="*/ 42 w 154"/>
                  <a:gd name="T25" fmla="*/ 144 h 144"/>
                  <a:gd name="T26" fmla="*/ 46 w 154"/>
                  <a:gd name="T27" fmla="*/ 142 h 144"/>
                  <a:gd name="T28" fmla="*/ 50 w 154"/>
                  <a:gd name="T29" fmla="*/ 140 h 144"/>
                  <a:gd name="T30" fmla="*/ 84 w 154"/>
                  <a:gd name="T31" fmla="*/ 100 h 144"/>
                  <a:gd name="T32" fmla="*/ 84 w 154"/>
                  <a:gd name="T33" fmla="*/ 100 h 144"/>
                  <a:gd name="T34" fmla="*/ 88 w 154"/>
                  <a:gd name="T35" fmla="*/ 98 h 144"/>
                  <a:gd name="T36" fmla="*/ 92 w 154"/>
                  <a:gd name="T37" fmla="*/ 98 h 144"/>
                  <a:gd name="T38" fmla="*/ 146 w 154"/>
                  <a:gd name="T39" fmla="*/ 102 h 144"/>
                  <a:gd name="T40" fmla="*/ 146 w 154"/>
                  <a:gd name="T41" fmla="*/ 102 h 144"/>
                  <a:gd name="T42" fmla="*/ 150 w 154"/>
                  <a:gd name="T43" fmla="*/ 100 h 144"/>
                  <a:gd name="T44" fmla="*/ 152 w 154"/>
                  <a:gd name="T45" fmla="*/ 98 h 144"/>
                  <a:gd name="T46" fmla="*/ 154 w 154"/>
                  <a:gd name="T47" fmla="*/ 94 h 144"/>
                  <a:gd name="T48" fmla="*/ 154 w 154"/>
                  <a:gd name="T49" fmla="*/ 90 h 144"/>
                  <a:gd name="T50" fmla="*/ 118 w 1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44">
                    <a:moveTo>
                      <a:pt x="118" y="0"/>
                    </a:moveTo>
                    <a:lnTo>
                      <a:pt x="118" y="0"/>
                    </a:lnTo>
                    <a:lnTo>
                      <a:pt x="106" y="6"/>
                    </a:lnTo>
                    <a:lnTo>
                      <a:pt x="94" y="8"/>
                    </a:lnTo>
                    <a:lnTo>
                      <a:pt x="48" y="8"/>
                    </a:lnTo>
                    <a:lnTo>
                      <a:pt x="14" y="40"/>
                    </a:lnTo>
                    <a:lnTo>
                      <a:pt x="14" y="40"/>
                    </a:lnTo>
                    <a:lnTo>
                      <a:pt x="8" y="46"/>
                    </a:lnTo>
                    <a:lnTo>
                      <a:pt x="0" y="50"/>
                    </a:lnTo>
                    <a:lnTo>
                      <a:pt x="36" y="138"/>
                    </a:lnTo>
                    <a:lnTo>
                      <a:pt x="36" y="138"/>
                    </a:lnTo>
                    <a:lnTo>
                      <a:pt x="38" y="142"/>
                    </a:lnTo>
                    <a:lnTo>
                      <a:pt x="42" y="144"/>
                    </a:lnTo>
                    <a:lnTo>
                      <a:pt x="46" y="142"/>
                    </a:lnTo>
                    <a:lnTo>
                      <a:pt x="50" y="140"/>
                    </a:lnTo>
                    <a:lnTo>
                      <a:pt x="84" y="100"/>
                    </a:lnTo>
                    <a:lnTo>
                      <a:pt x="84" y="100"/>
                    </a:lnTo>
                    <a:lnTo>
                      <a:pt x="88" y="98"/>
                    </a:lnTo>
                    <a:lnTo>
                      <a:pt x="92" y="98"/>
                    </a:lnTo>
                    <a:lnTo>
                      <a:pt x="146" y="102"/>
                    </a:lnTo>
                    <a:lnTo>
                      <a:pt x="146" y="102"/>
                    </a:lnTo>
                    <a:lnTo>
                      <a:pt x="150" y="100"/>
                    </a:lnTo>
                    <a:lnTo>
                      <a:pt x="152" y="98"/>
                    </a:lnTo>
                    <a:lnTo>
                      <a:pt x="154" y="94"/>
                    </a:lnTo>
                    <a:lnTo>
                      <a:pt x="154" y="90"/>
                    </a:lnTo>
                    <a:lnTo>
                      <a:pt x="1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5"/>
              <p:cNvSpPr>
                <a:spLocks noEditPoints="1"/>
              </p:cNvSpPr>
              <p:nvPr/>
            </p:nvSpPr>
            <p:spPr bwMode="auto">
              <a:xfrm>
                <a:off x="3695700" y="9539288"/>
                <a:ext cx="549275" cy="546100"/>
              </a:xfrm>
              <a:custGeom>
                <a:avLst/>
                <a:gdLst>
                  <a:gd name="T0" fmla="*/ 282 w 346"/>
                  <a:gd name="T1" fmla="*/ 300 h 344"/>
                  <a:gd name="T2" fmla="*/ 290 w 346"/>
                  <a:gd name="T3" fmla="*/ 298 h 344"/>
                  <a:gd name="T4" fmla="*/ 298 w 346"/>
                  <a:gd name="T5" fmla="*/ 288 h 344"/>
                  <a:gd name="T6" fmla="*/ 300 w 346"/>
                  <a:gd name="T7" fmla="*/ 232 h 344"/>
                  <a:gd name="T8" fmla="*/ 302 w 346"/>
                  <a:gd name="T9" fmla="*/ 226 h 344"/>
                  <a:gd name="T10" fmla="*/ 340 w 346"/>
                  <a:gd name="T11" fmla="*/ 184 h 344"/>
                  <a:gd name="T12" fmla="*/ 344 w 346"/>
                  <a:gd name="T13" fmla="*/ 178 h 344"/>
                  <a:gd name="T14" fmla="*/ 344 w 346"/>
                  <a:gd name="T15" fmla="*/ 166 h 344"/>
                  <a:gd name="T16" fmla="*/ 306 w 346"/>
                  <a:gd name="T17" fmla="*/ 124 h 344"/>
                  <a:gd name="T18" fmla="*/ 302 w 346"/>
                  <a:gd name="T19" fmla="*/ 120 h 344"/>
                  <a:gd name="T20" fmla="*/ 300 w 346"/>
                  <a:gd name="T21" fmla="*/ 62 h 344"/>
                  <a:gd name="T22" fmla="*/ 298 w 346"/>
                  <a:gd name="T23" fmla="*/ 56 h 344"/>
                  <a:gd name="T24" fmla="*/ 290 w 346"/>
                  <a:gd name="T25" fmla="*/ 46 h 344"/>
                  <a:gd name="T26" fmla="*/ 232 w 346"/>
                  <a:gd name="T27" fmla="*/ 46 h 344"/>
                  <a:gd name="T28" fmla="*/ 226 w 346"/>
                  <a:gd name="T29" fmla="*/ 44 h 344"/>
                  <a:gd name="T30" fmla="*/ 186 w 346"/>
                  <a:gd name="T31" fmla="*/ 6 h 344"/>
                  <a:gd name="T32" fmla="*/ 180 w 346"/>
                  <a:gd name="T33" fmla="*/ 2 h 344"/>
                  <a:gd name="T34" fmla="*/ 166 w 346"/>
                  <a:gd name="T35" fmla="*/ 2 h 344"/>
                  <a:gd name="T36" fmla="*/ 126 w 346"/>
                  <a:gd name="T37" fmla="*/ 40 h 344"/>
                  <a:gd name="T38" fmla="*/ 120 w 346"/>
                  <a:gd name="T39" fmla="*/ 44 h 344"/>
                  <a:gd name="T40" fmla="*/ 64 w 346"/>
                  <a:gd name="T41" fmla="*/ 46 h 344"/>
                  <a:gd name="T42" fmla="*/ 56 w 346"/>
                  <a:gd name="T43" fmla="*/ 46 h 344"/>
                  <a:gd name="T44" fmla="*/ 48 w 346"/>
                  <a:gd name="T45" fmla="*/ 56 h 344"/>
                  <a:gd name="T46" fmla="*/ 46 w 346"/>
                  <a:gd name="T47" fmla="*/ 112 h 344"/>
                  <a:gd name="T48" fmla="*/ 44 w 346"/>
                  <a:gd name="T49" fmla="*/ 120 h 344"/>
                  <a:gd name="T50" fmla="*/ 6 w 346"/>
                  <a:gd name="T51" fmla="*/ 160 h 344"/>
                  <a:gd name="T52" fmla="*/ 2 w 346"/>
                  <a:gd name="T53" fmla="*/ 166 h 344"/>
                  <a:gd name="T54" fmla="*/ 2 w 346"/>
                  <a:gd name="T55" fmla="*/ 178 h 344"/>
                  <a:gd name="T56" fmla="*/ 40 w 346"/>
                  <a:gd name="T57" fmla="*/ 220 h 344"/>
                  <a:gd name="T58" fmla="*/ 44 w 346"/>
                  <a:gd name="T59" fmla="*/ 226 h 344"/>
                  <a:gd name="T60" fmla="*/ 46 w 346"/>
                  <a:gd name="T61" fmla="*/ 282 h 344"/>
                  <a:gd name="T62" fmla="*/ 48 w 346"/>
                  <a:gd name="T63" fmla="*/ 288 h 344"/>
                  <a:gd name="T64" fmla="*/ 56 w 346"/>
                  <a:gd name="T65" fmla="*/ 298 h 344"/>
                  <a:gd name="T66" fmla="*/ 114 w 346"/>
                  <a:gd name="T67" fmla="*/ 300 h 344"/>
                  <a:gd name="T68" fmla="*/ 120 w 346"/>
                  <a:gd name="T69" fmla="*/ 300 h 344"/>
                  <a:gd name="T70" fmla="*/ 160 w 346"/>
                  <a:gd name="T71" fmla="*/ 340 h 344"/>
                  <a:gd name="T72" fmla="*/ 166 w 346"/>
                  <a:gd name="T73" fmla="*/ 344 h 344"/>
                  <a:gd name="T74" fmla="*/ 180 w 346"/>
                  <a:gd name="T75" fmla="*/ 344 h 344"/>
                  <a:gd name="T76" fmla="*/ 220 w 346"/>
                  <a:gd name="T77" fmla="*/ 304 h 344"/>
                  <a:gd name="T78" fmla="*/ 226 w 346"/>
                  <a:gd name="T79" fmla="*/ 300 h 344"/>
                  <a:gd name="T80" fmla="*/ 232 w 346"/>
                  <a:gd name="T81" fmla="*/ 300 h 344"/>
                  <a:gd name="T82" fmla="*/ 172 w 346"/>
                  <a:gd name="T83" fmla="*/ 266 h 344"/>
                  <a:gd name="T84" fmla="*/ 136 w 346"/>
                  <a:gd name="T85" fmla="*/ 258 h 344"/>
                  <a:gd name="T86" fmla="*/ 106 w 346"/>
                  <a:gd name="T87" fmla="*/ 238 h 344"/>
                  <a:gd name="T88" fmla="*/ 86 w 346"/>
                  <a:gd name="T89" fmla="*/ 208 h 344"/>
                  <a:gd name="T90" fmla="*/ 80 w 346"/>
                  <a:gd name="T91" fmla="*/ 172 h 344"/>
                  <a:gd name="T92" fmla="*/ 82 w 346"/>
                  <a:gd name="T93" fmla="*/ 154 h 344"/>
                  <a:gd name="T94" fmla="*/ 96 w 346"/>
                  <a:gd name="T95" fmla="*/ 120 h 344"/>
                  <a:gd name="T96" fmla="*/ 120 w 346"/>
                  <a:gd name="T97" fmla="*/ 94 h 344"/>
                  <a:gd name="T98" fmla="*/ 154 w 346"/>
                  <a:gd name="T99" fmla="*/ 80 h 344"/>
                  <a:gd name="T100" fmla="*/ 172 w 346"/>
                  <a:gd name="T101" fmla="*/ 78 h 344"/>
                  <a:gd name="T102" fmla="*/ 210 w 346"/>
                  <a:gd name="T103" fmla="*/ 86 h 344"/>
                  <a:gd name="T104" fmla="*/ 240 w 346"/>
                  <a:gd name="T105" fmla="*/ 106 h 344"/>
                  <a:gd name="T106" fmla="*/ 260 w 346"/>
                  <a:gd name="T107" fmla="*/ 136 h 344"/>
                  <a:gd name="T108" fmla="*/ 266 w 346"/>
                  <a:gd name="T109" fmla="*/ 172 h 344"/>
                  <a:gd name="T110" fmla="*/ 264 w 346"/>
                  <a:gd name="T111" fmla="*/ 192 h 344"/>
                  <a:gd name="T112" fmla="*/ 250 w 346"/>
                  <a:gd name="T113" fmla="*/ 224 h 344"/>
                  <a:gd name="T114" fmla="*/ 226 w 346"/>
                  <a:gd name="T115" fmla="*/ 250 h 344"/>
                  <a:gd name="T116" fmla="*/ 192 w 346"/>
                  <a:gd name="T117" fmla="*/ 264 h 344"/>
                  <a:gd name="T118" fmla="*/ 172 w 346"/>
                  <a:gd name="T119" fmla="*/ 26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344">
                    <a:moveTo>
                      <a:pt x="232" y="300"/>
                    </a:moveTo>
                    <a:lnTo>
                      <a:pt x="282" y="300"/>
                    </a:lnTo>
                    <a:lnTo>
                      <a:pt x="282" y="300"/>
                    </a:lnTo>
                    <a:lnTo>
                      <a:pt x="290" y="298"/>
                    </a:lnTo>
                    <a:lnTo>
                      <a:pt x="294" y="294"/>
                    </a:lnTo>
                    <a:lnTo>
                      <a:pt x="298" y="288"/>
                    </a:lnTo>
                    <a:lnTo>
                      <a:pt x="300" y="282"/>
                    </a:lnTo>
                    <a:lnTo>
                      <a:pt x="300" y="232"/>
                    </a:lnTo>
                    <a:lnTo>
                      <a:pt x="300" y="232"/>
                    </a:lnTo>
                    <a:lnTo>
                      <a:pt x="302" y="226"/>
                    </a:lnTo>
                    <a:lnTo>
                      <a:pt x="306" y="220"/>
                    </a:lnTo>
                    <a:lnTo>
                      <a:pt x="340" y="184"/>
                    </a:lnTo>
                    <a:lnTo>
                      <a:pt x="340" y="184"/>
                    </a:lnTo>
                    <a:lnTo>
                      <a:pt x="344" y="178"/>
                    </a:lnTo>
                    <a:lnTo>
                      <a:pt x="346" y="172"/>
                    </a:lnTo>
                    <a:lnTo>
                      <a:pt x="344" y="166"/>
                    </a:lnTo>
                    <a:lnTo>
                      <a:pt x="340" y="160"/>
                    </a:lnTo>
                    <a:lnTo>
                      <a:pt x="306" y="124"/>
                    </a:lnTo>
                    <a:lnTo>
                      <a:pt x="306" y="124"/>
                    </a:lnTo>
                    <a:lnTo>
                      <a:pt x="302" y="120"/>
                    </a:lnTo>
                    <a:lnTo>
                      <a:pt x="300" y="112"/>
                    </a:lnTo>
                    <a:lnTo>
                      <a:pt x="300" y="62"/>
                    </a:lnTo>
                    <a:lnTo>
                      <a:pt x="300" y="62"/>
                    </a:lnTo>
                    <a:lnTo>
                      <a:pt x="298" y="56"/>
                    </a:lnTo>
                    <a:lnTo>
                      <a:pt x="294" y="50"/>
                    </a:lnTo>
                    <a:lnTo>
                      <a:pt x="290" y="46"/>
                    </a:lnTo>
                    <a:lnTo>
                      <a:pt x="282" y="46"/>
                    </a:lnTo>
                    <a:lnTo>
                      <a:pt x="232" y="46"/>
                    </a:lnTo>
                    <a:lnTo>
                      <a:pt x="232" y="46"/>
                    </a:lnTo>
                    <a:lnTo>
                      <a:pt x="226" y="44"/>
                    </a:lnTo>
                    <a:lnTo>
                      <a:pt x="220" y="40"/>
                    </a:lnTo>
                    <a:lnTo>
                      <a:pt x="186" y="6"/>
                    </a:lnTo>
                    <a:lnTo>
                      <a:pt x="186" y="6"/>
                    </a:lnTo>
                    <a:lnTo>
                      <a:pt x="180" y="2"/>
                    </a:lnTo>
                    <a:lnTo>
                      <a:pt x="172" y="0"/>
                    </a:lnTo>
                    <a:lnTo>
                      <a:pt x="166" y="2"/>
                    </a:lnTo>
                    <a:lnTo>
                      <a:pt x="160" y="6"/>
                    </a:lnTo>
                    <a:lnTo>
                      <a:pt x="126" y="40"/>
                    </a:lnTo>
                    <a:lnTo>
                      <a:pt x="126" y="40"/>
                    </a:lnTo>
                    <a:lnTo>
                      <a:pt x="120" y="44"/>
                    </a:lnTo>
                    <a:lnTo>
                      <a:pt x="114" y="46"/>
                    </a:lnTo>
                    <a:lnTo>
                      <a:pt x="64" y="46"/>
                    </a:lnTo>
                    <a:lnTo>
                      <a:pt x="64" y="46"/>
                    </a:lnTo>
                    <a:lnTo>
                      <a:pt x="56" y="46"/>
                    </a:lnTo>
                    <a:lnTo>
                      <a:pt x="52" y="50"/>
                    </a:lnTo>
                    <a:lnTo>
                      <a:pt x="48" y="56"/>
                    </a:lnTo>
                    <a:lnTo>
                      <a:pt x="46" y="62"/>
                    </a:lnTo>
                    <a:lnTo>
                      <a:pt x="46" y="112"/>
                    </a:lnTo>
                    <a:lnTo>
                      <a:pt x="46" y="112"/>
                    </a:lnTo>
                    <a:lnTo>
                      <a:pt x="44" y="120"/>
                    </a:lnTo>
                    <a:lnTo>
                      <a:pt x="40" y="124"/>
                    </a:lnTo>
                    <a:lnTo>
                      <a:pt x="6" y="160"/>
                    </a:lnTo>
                    <a:lnTo>
                      <a:pt x="6" y="160"/>
                    </a:lnTo>
                    <a:lnTo>
                      <a:pt x="2" y="166"/>
                    </a:lnTo>
                    <a:lnTo>
                      <a:pt x="0" y="172"/>
                    </a:lnTo>
                    <a:lnTo>
                      <a:pt x="2" y="178"/>
                    </a:lnTo>
                    <a:lnTo>
                      <a:pt x="6" y="184"/>
                    </a:lnTo>
                    <a:lnTo>
                      <a:pt x="40" y="220"/>
                    </a:lnTo>
                    <a:lnTo>
                      <a:pt x="40" y="220"/>
                    </a:lnTo>
                    <a:lnTo>
                      <a:pt x="44" y="226"/>
                    </a:lnTo>
                    <a:lnTo>
                      <a:pt x="46" y="232"/>
                    </a:lnTo>
                    <a:lnTo>
                      <a:pt x="46" y="282"/>
                    </a:lnTo>
                    <a:lnTo>
                      <a:pt x="46" y="282"/>
                    </a:lnTo>
                    <a:lnTo>
                      <a:pt x="48" y="288"/>
                    </a:lnTo>
                    <a:lnTo>
                      <a:pt x="52" y="294"/>
                    </a:lnTo>
                    <a:lnTo>
                      <a:pt x="56" y="298"/>
                    </a:lnTo>
                    <a:lnTo>
                      <a:pt x="64" y="300"/>
                    </a:lnTo>
                    <a:lnTo>
                      <a:pt x="114" y="300"/>
                    </a:lnTo>
                    <a:lnTo>
                      <a:pt x="114" y="300"/>
                    </a:lnTo>
                    <a:lnTo>
                      <a:pt x="120" y="300"/>
                    </a:lnTo>
                    <a:lnTo>
                      <a:pt x="126" y="304"/>
                    </a:lnTo>
                    <a:lnTo>
                      <a:pt x="160" y="340"/>
                    </a:lnTo>
                    <a:lnTo>
                      <a:pt x="160" y="340"/>
                    </a:lnTo>
                    <a:lnTo>
                      <a:pt x="166" y="344"/>
                    </a:lnTo>
                    <a:lnTo>
                      <a:pt x="172" y="344"/>
                    </a:lnTo>
                    <a:lnTo>
                      <a:pt x="180" y="344"/>
                    </a:lnTo>
                    <a:lnTo>
                      <a:pt x="186" y="340"/>
                    </a:lnTo>
                    <a:lnTo>
                      <a:pt x="220" y="304"/>
                    </a:lnTo>
                    <a:lnTo>
                      <a:pt x="220" y="304"/>
                    </a:lnTo>
                    <a:lnTo>
                      <a:pt x="226" y="300"/>
                    </a:lnTo>
                    <a:lnTo>
                      <a:pt x="232" y="300"/>
                    </a:lnTo>
                    <a:lnTo>
                      <a:pt x="232" y="300"/>
                    </a:lnTo>
                    <a:close/>
                    <a:moveTo>
                      <a:pt x="172" y="266"/>
                    </a:moveTo>
                    <a:lnTo>
                      <a:pt x="172" y="266"/>
                    </a:lnTo>
                    <a:lnTo>
                      <a:pt x="154" y="264"/>
                    </a:lnTo>
                    <a:lnTo>
                      <a:pt x="136" y="258"/>
                    </a:lnTo>
                    <a:lnTo>
                      <a:pt x="120" y="250"/>
                    </a:lnTo>
                    <a:lnTo>
                      <a:pt x="106" y="238"/>
                    </a:lnTo>
                    <a:lnTo>
                      <a:pt x="96" y="224"/>
                    </a:lnTo>
                    <a:lnTo>
                      <a:pt x="86" y="208"/>
                    </a:lnTo>
                    <a:lnTo>
                      <a:pt x="82" y="192"/>
                    </a:lnTo>
                    <a:lnTo>
                      <a:pt x="80" y="172"/>
                    </a:lnTo>
                    <a:lnTo>
                      <a:pt x="80" y="172"/>
                    </a:lnTo>
                    <a:lnTo>
                      <a:pt x="82" y="154"/>
                    </a:lnTo>
                    <a:lnTo>
                      <a:pt x="86" y="136"/>
                    </a:lnTo>
                    <a:lnTo>
                      <a:pt x="96" y="120"/>
                    </a:lnTo>
                    <a:lnTo>
                      <a:pt x="106" y="106"/>
                    </a:lnTo>
                    <a:lnTo>
                      <a:pt x="120" y="94"/>
                    </a:lnTo>
                    <a:lnTo>
                      <a:pt x="136" y="86"/>
                    </a:lnTo>
                    <a:lnTo>
                      <a:pt x="154" y="80"/>
                    </a:lnTo>
                    <a:lnTo>
                      <a:pt x="172" y="78"/>
                    </a:lnTo>
                    <a:lnTo>
                      <a:pt x="172" y="78"/>
                    </a:lnTo>
                    <a:lnTo>
                      <a:pt x="192" y="80"/>
                    </a:lnTo>
                    <a:lnTo>
                      <a:pt x="210" y="86"/>
                    </a:lnTo>
                    <a:lnTo>
                      <a:pt x="226" y="94"/>
                    </a:lnTo>
                    <a:lnTo>
                      <a:pt x="240" y="106"/>
                    </a:lnTo>
                    <a:lnTo>
                      <a:pt x="250" y="120"/>
                    </a:lnTo>
                    <a:lnTo>
                      <a:pt x="260" y="136"/>
                    </a:lnTo>
                    <a:lnTo>
                      <a:pt x="264" y="154"/>
                    </a:lnTo>
                    <a:lnTo>
                      <a:pt x="266" y="172"/>
                    </a:lnTo>
                    <a:lnTo>
                      <a:pt x="266" y="172"/>
                    </a:lnTo>
                    <a:lnTo>
                      <a:pt x="264" y="192"/>
                    </a:lnTo>
                    <a:lnTo>
                      <a:pt x="260" y="208"/>
                    </a:lnTo>
                    <a:lnTo>
                      <a:pt x="250" y="224"/>
                    </a:lnTo>
                    <a:lnTo>
                      <a:pt x="240" y="238"/>
                    </a:lnTo>
                    <a:lnTo>
                      <a:pt x="226" y="250"/>
                    </a:lnTo>
                    <a:lnTo>
                      <a:pt x="210" y="258"/>
                    </a:lnTo>
                    <a:lnTo>
                      <a:pt x="192" y="264"/>
                    </a:lnTo>
                    <a:lnTo>
                      <a:pt x="172" y="266"/>
                    </a:lnTo>
                    <a:lnTo>
                      <a:pt x="172"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6"/>
              <p:cNvSpPr/>
              <p:nvPr/>
            </p:nvSpPr>
            <p:spPr bwMode="auto">
              <a:xfrm>
                <a:off x="3917950" y="9707563"/>
                <a:ext cx="82550" cy="222250"/>
              </a:xfrm>
              <a:custGeom>
                <a:avLst/>
                <a:gdLst>
                  <a:gd name="T0" fmla="*/ 6 w 52"/>
                  <a:gd name="T1" fmla="*/ 16 h 140"/>
                  <a:gd name="T2" fmla="*/ 6 w 52"/>
                  <a:gd name="T3" fmla="*/ 16 h 140"/>
                  <a:gd name="T4" fmla="*/ 0 w 52"/>
                  <a:gd name="T5" fmla="*/ 18 h 140"/>
                  <a:gd name="T6" fmla="*/ 0 w 52"/>
                  <a:gd name="T7" fmla="*/ 46 h 140"/>
                  <a:gd name="T8" fmla="*/ 0 w 52"/>
                  <a:gd name="T9" fmla="*/ 46 h 140"/>
                  <a:gd name="T10" fmla="*/ 10 w 52"/>
                  <a:gd name="T11" fmla="*/ 42 h 140"/>
                  <a:gd name="T12" fmla="*/ 20 w 52"/>
                  <a:gd name="T13" fmla="*/ 36 h 140"/>
                  <a:gd name="T14" fmla="*/ 20 w 52"/>
                  <a:gd name="T15" fmla="*/ 140 h 140"/>
                  <a:gd name="T16" fmla="*/ 52 w 52"/>
                  <a:gd name="T17" fmla="*/ 140 h 140"/>
                  <a:gd name="T18" fmla="*/ 52 w 52"/>
                  <a:gd name="T19" fmla="*/ 0 h 140"/>
                  <a:gd name="T20" fmla="*/ 26 w 52"/>
                  <a:gd name="T21" fmla="*/ 0 h 140"/>
                  <a:gd name="T22" fmla="*/ 26 w 52"/>
                  <a:gd name="T23" fmla="*/ 0 h 140"/>
                  <a:gd name="T24" fmla="*/ 20 w 52"/>
                  <a:gd name="T25" fmla="*/ 8 h 140"/>
                  <a:gd name="T26" fmla="*/ 14 w 52"/>
                  <a:gd name="T27" fmla="*/ 12 h 140"/>
                  <a:gd name="T28" fmla="*/ 6 w 52"/>
                  <a:gd name="T29" fmla="*/ 16 h 140"/>
                  <a:gd name="T30" fmla="*/ 6 w 52"/>
                  <a:gd name="T31" fmla="*/ 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40">
                    <a:moveTo>
                      <a:pt x="6" y="16"/>
                    </a:moveTo>
                    <a:lnTo>
                      <a:pt x="6" y="16"/>
                    </a:lnTo>
                    <a:lnTo>
                      <a:pt x="0" y="18"/>
                    </a:lnTo>
                    <a:lnTo>
                      <a:pt x="0" y="46"/>
                    </a:lnTo>
                    <a:lnTo>
                      <a:pt x="0" y="46"/>
                    </a:lnTo>
                    <a:lnTo>
                      <a:pt x="10" y="42"/>
                    </a:lnTo>
                    <a:lnTo>
                      <a:pt x="20" y="36"/>
                    </a:lnTo>
                    <a:lnTo>
                      <a:pt x="20" y="140"/>
                    </a:lnTo>
                    <a:lnTo>
                      <a:pt x="52" y="140"/>
                    </a:lnTo>
                    <a:lnTo>
                      <a:pt x="52" y="0"/>
                    </a:lnTo>
                    <a:lnTo>
                      <a:pt x="26" y="0"/>
                    </a:lnTo>
                    <a:lnTo>
                      <a:pt x="26" y="0"/>
                    </a:lnTo>
                    <a:lnTo>
                      <a:pt x="20" y="8"/>
                    </a:lnTo>
                    <a:lnTo>
                      <a:pt x="14" y="12"/>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66" name="组合 165"/>
          <p:cNvGrpSpPr/>
          <p:nvPr/>
        </p:nvGrpSpPr>
        <p:grpSpPr>
          <a:xfrm>
            <a:off x="2974207" y="2441765"/>
            <a:ext cx="806819" cy="806924"/>
            <a:chOff x="2549680" y="3489181"/>
            <a:chExt cx="925999" cy="925999"/>
          </a:xfrm>
        </p:grpSpPr>
        <p:grpSp>
          <p:nvGrpSpPr>
            <p:cNvPr id="167" name="组合 166"/>
            <p:cNvGrpSpPr/>
            <p:nvPr/>
          </p:nvGrpSpPr>
          <p:grpSpPr>
            <a:xfrm>
              <a:off x="2549680" y="3489181"/>
              <a:ext cx="925999" cy="925999"/>
              <a:chOff x="4276000" y="3489181"/>
              <a:chExt cx="1489612" cy="1489612"/>
            </a:xfrm>
          </p:grpSpPr>
          <p:sp>
            <p:nvSpPr>
              <p:cNvPr id="171" name="椭圆 170"/>
              <p:cNvSpPr/>
              <p:nvPr/>
            </p:nvSpPr>
            <p:spPr>
              <a:xfrm>
                <a:off x="4276135" y="3489181"/>
                <a:ext cx="1489342" cy="14896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7"/>
              <p:cNvSpPr/>
              <p:nvPr/>
            </p:nvSpPr>
            <p:spPr>
              <a:xfrm>
                <a:off x="4276000" y="4233987"/>
                <a:ext cx="1489612" cy="744806"/>
              </a:xfrm>
              <a:custGeom>
                <a:avLst/>
                <a:gdLst>
                  <a:gd name="connsiteX0" fmla="*/ 0 w 3816424"/>
                  <a:gd name="connsiteY0" fmla="*/ 1908212 h 3816424"/>
                  <a:gd name="connsiteX1" fmla="*/ 1908212 w 3816424"/>
                  <a:gd name="connsiteY1" fmla="*/ 0 h 3816424"/>
                  <a:gd name="connsiteX2" fmla="*/ 3816424 w 3816424"/>
                  <a:gd name="connsiteY2" fmla="*/ 1908212 h 3816424"/>
                  <a:gd name="connsiteX3" fmla="*/ 1908212 w 3816424"/>
                  <a:gd name="connsiteY3" fmla="*/ 3816424 h 3816424"/>
                  <a:gd name="connsiteX4" fmla="*/ 0 w 3816424"/>
                  <a:gd name="connsiteY4" fmla="*/ 1908212 h 3816424"/>
                  <a:gd name="connsiteX0-1" fmla="*/ 2 w 3816426"/>
                  <a:gd name="connsiteY0-2" fmla="*/ 472417 h 2380629"/>
                  <a:gd name="connsiteX1-3" fmla="*/ 1917358 w 3816426"/>
                  <a:gd name="connsiteY1-4" fmla="*/ 457013 h 2380629"/>
                  <a:gd name="connsiteX2-5" fmla="*/ 3816426 w 3816426"/>
                  <a:gd name="connsiteY2-6" fmla="*/ 472417 h 2380629"/>
                  <a:gd name="connsiteX3-7" fmla="*/ 1908214 w 3816426"/>
                  <a:gd name="connsiteY3-8" fmla="*/ 2380629 h 2380629"/>
                  <a:gd name="connsiteX4-9" fmla="*/ 2 w 3816426"/>
                  <a:gd name="connsiteY4-10" fmla="*/ 472417 h 2380629"/>
                  <a:gd name="connsiteX0-11" fmla="*/ 235 w 3816659"/>
                  <a:gd name="connsiteY0-12" fmla="*/ 487892 h 2396104"/>
                  <a:gd name="connsiteX1-13" fmla="*/ 1917591 w 3816659"/>
                  <a:gd name="connsiteY1-14" fmla="*/ 472488 h 2396104"/>
                  <a:gd name="connsiteX2-15" fmla="*/ 3816659 w 3816659"/>
                  <a:gd name="connsiteY2-16" fmla="*/ 487892 h 2396104"/>
                  <a:gd name="connsiteX3-17" fmla="*/ 1908447 w 3816659"/>
                  <a:gd name="connsiteY3-18" fmla="*/ 2396104 h 2396104"/>
                  <a:gd name="connsiteX4-19" fmla="*/ 235 w 3816659"/>
                  <a:gd name="connsiteY4-20" fmla="*/ 487892 h 2396104"/>
                  <a:gd name="connsiteX0-21" fmla="*/ 98 w 3816522"/>
                  <a:gd name="connsiteY0-22" fmla="*/ 472417 h 2380629"/>
                  <a:gd name="connsiteX1-23" fmla="*/ 1917454 w 3816522"/>
                  <a:gd name="connsiteY1-24" fmla="*/ 457013 h 2380629"/>
                  <a:gd name="connsiteX2-25" fmla="*/ 3816522 w 3816522"/>
                  <a:gd name="connsiteY2-26" fmla="*/ 472417 h 2380629"/>
                  <a:gd name="connsiteX3-27" fmla="*/ 1908310 w 3816522"/>
                  <a:gd name="connsiteY3-28" fmla="*/ 2380629 h 2380629"/>
                  <a:gd name="connsiteX4-29" fmla="*/ 98 w 3816522"/>
                  <a:gd name="connsiteY4-30" fmla="*/ 472417 h 2380629"/>
                  <a:gd name="connsiteX0-31" fmla="*/ 98 w 3816522"/>
                  <a:gd name="connsiteY0-32" fmla="*/ 472417 h 2380629"/>
                  <a:gd name="connsiteX1-33" fmla="*/ 1917454 w 3816522"/>
                  <a:gd name="connsiteY1-34" fmla="*/ 457013 h 2380629"/>
                  <a:gd name="connsiteX2-35" fmla="*/ 3816522 w 3816522"/>
                  <a:gd name="connsiteY2-36" fmla="*/ 472417 h 2380629"/>
                  <a:gd name="connsiteX3-37" fmla="*/ 1908310 w 3816522"/>
                  <a:gd name="connsiteY3-38" fmla="*/ 2380629 h 2380629"/>
                  <a:gd name="connsiteX4-39" fmla="*/ 98 w 3816522"/>
                  <a:gd name="connsiteY4-40" fmla="*/ 472417 h 2380629"/>
                  <a:gd name="connsiteX0-41" fmla="*/ 98 w 3816522"/>
                  <a:gd name="connsiteY0-42" fmla="*/ 15404 h 1923616"/>
                  <a:gd name="connsiteX1-43" fmla="*/ 1917454 w 3816522"/>
                  <a:gd name="connsiteY1-44" fmla="*/ 0 h 1923616"/>
                  <a:gd name="connsiteX2-45" fmla="*/ 3816522 w 3816522"/>
                  <a:gd name="connsiteY2-46" fmla="*/ 15404 h 1923616"/>
                  <a:gd name="connsiteX3-47" fmla="*/ 1908310 w 3816522"/>
                  <a:gd name="connsiteY3-48" fmla="*/ 1923616 h 1923616"/>
                  <a:gd name="connsiteX4-49" fmla="*/ 98 w 3816522"/>
                  <a:gd name="connsiteY4-50" fmla="*/ 15404 h 1923616"/>
                  <a:gd name="connsiteX0-51" fmla="*/ 98 w 3816522"/>
                  <a:gd name="connsiteY0-52" fmla="*/ 0 h 1908212"/>
                  <a:gd name="connsiteX1-53" fmla="*/ 1926598 w 3816522"/>
                  <a:gd name="connsiteY1-54" fmla="*/ 396076 h 1908212"/>
                  <a:gd name="connsiteX2-55" fmla="*/ 3816522 w 3816522"/>
                  <a:gd name="connsiteY2-56" fmla="*/ 0 h 1908212"/>
                  <a:gd name="connsiteX3-57" fmla="*/ 1908310 w 3816522"/>
                  <a:gd name="connsiteY3-58" fmla="*/ 1908212 h 1908212"/>
                  <a:gd name="connsiteX4-59" fmla="*/ 98 w 3816522"/>
                  <a:gd name="connsiteY4-60" fmla="*/ 0 h 1908212"/>
                  <a:gd name="connsiteX0-61" fmla="*/ 98 w 3816522"/>
                  <a:gd name="connsiteY0-62" fmla="*/ 0 h 1908212"/>
                  <a:gd name="connsiteX1-63" fmla="*/ 1926598 w 3816522"/>
                  <a:gd name="connsiteY1-64" fmla="*/ 396076 h 1908212"/>
                  <a:gd name="connsiteX2-65" fmla="*/ 3816522 w 3816522"/>
                  <a:gd name="connsiteY2-66" fmla="*/ 0 h 1908212"/>
                  <a:gd name="connsiteX3-67" fmla="*/ 1908310 w 3816522"/>
                  <a:gd name="connsiteY3-68" fmla="*/ 1908212 h 1908212"/>
                  <a:gd name="connsiteX4-69" fmla="*/ 98 w 3816522"/>
                  <a:gd name="connsiteY4-70" fmla="*/ 0 h 1908212"/>
                  <a:gd name="connsiteX0-71" fmla="*/ 98 w 3816522"/>
                  <a:gd name="connsiteY0-72" fmla="*/ 0 h 1908212"/>
                  <a:gd name="connsiteX1-73" fmla="*/ 1926598 w 3816522"/>
                  <a:gd name="connsiteY1-74" fmla="*/ 396076 h 1908212"/>
                  <a:gd name="connsiteX2-75" fmla="*/ 3816522 w 3816522"/>
                  <a:gd name="connsiteY2-76" fmla="*/ 0 h 1908212"/>
                  <a:gd name="connsiteX3-77" fmla="*/ 1908310 w 3816522"/>
                  <a:gd name="connsiteY3-78" fmla="*/ 1908212 h 1908212"/>
                  <a:gd name="connsiteX4-79" fmla="*/ 98 w 3816522"/>
                  <a:gd name="connsiteY4-80" fmla="*/ 0 h 1908212"/>
                  <a:gd name="connsiteX0-81" fmla="*/ 98 w 3816522"/>
                  <a:gd name="connsiteY0-82" fmla="*/ 0 h 1908212"/>
                  <a:gd name="connsiteX1-83" fmla="*/ 1926598 w 3816522"/>
                  <a:gd name="connsiteY1-84" fmla="*/ 396076 h 1908212"/>
                  <a:gd name="connsiteX2-85" fmla="*/ 3816522 w 3816522"/>
                  <a:gd name="connsiteY2-86" fmla="*/ 0 h 1908212"/>
                  <a:gd name="connsiteX3-87" fmla="*/ 1908310 w 3816522"/>
                  <a:gd name="connsiteY3-88" fmla="*/ 1908212 h 1908212"/>
                  <a:gd name="connsiteX4-89" fmla="*/ 98 w 3816522"/>
                  <a:gd name="connsiteY4-90" fmla="*/ 0 h 1908212"/>
                  <a:gd name="connsiteX0-91" fmla="*/ 98 w 3816522"/>
                  <a:gd name="connsiteY0-92" fmla="*/ 0 h 1908212"/>
                  <a:gd name="connsiteX1-93" fmla="*/ 1963174 w 3816522"/>
                  <a:gd name="connsiteY1-94" fmla="*/ 661252 h 1908212"/>
                  <a:gd name="connsiteX2-95" fmla="*/ 3816522 w 3816522"/>
                  <a:gd name="connsiteY2-96" fmla="*/ 0 h 1908212"/>
                  <a:gd name="connsiteX3-97" fmla="*/ 1908310 w 3816522"/>
                  <a:gd name="connsiteY3-98" fmla="*/ 1908212 h 1908212"/>
                  <a:gd name="connsiteX4-99" fmla="*/ 98 w 3816522"/>
                  <a:gd name="connsiteY4-100" fmla="*/ 0 h 1908212"/>
                  <a:gd name="connsiteX0-101" fmla="*/ 98 w 3816522"/>
                  <a:gd name="connsiteY0-102" fmla="*/ 0 h 1908212"/>
                  <a:gd name="connsiteX1-103" fmla="*/ 1963174 w 3816522"/>
                  <a:gd name="connsiteY1-104" fmla="*/ 661252 h 1908212"/>
                  <a:gd name="connsiteX2-105" fmla="*/ 3816522 w 3816522"/>
                  <a:gd name="connsiteY2-106" fmla="*/ 0 h 1908212"/>
                  <a:gd name="connsiteX3-107" fmla="*/ 1908310 w 3816522"/>
                  <a:gd name="connsiteY3-108" fmla="*/ 1908212 h 1908212"/>
                  <a:gd name="connsiteX4-109" fmla="*/ 98 w 3816522"/>
                  <a:gd name="connsiteY4-110" fmla="*/ 0 h 1908212"/>
                  <a:gd name="connsiteX0-111" fmla="*/ 692 w 3817116"/>
                  <a:gd name="connsiteY0-112" fmla="*/ 0 h 1908212"/>
                  <a:gd name="connsiteX1-113" fmla="*/ 1963768 w 3817116"/>
                  <a:gd name="connsiteY1-114" fmla="*/ 661252 h 1908212"/>
                  <a:gd name="connsiteX2-115" fmla="*/ 3817116 w 3817116"/>
                  <a:gd name="connsiteY2-116" fmla="*/ 0 h 1908212"/>
                  <a:gd name="connsiteX3-117" fmla="*/ 1908904 w 3817116"/>
                  <a:gd name="connsiteY3-118" fmla="*/ 1908212 h 1908212"/>
                  <a:gd name="connsiteX4-119" fmla="*/ 692 w 3817116"/>
                  <a:gd name="connsiteY4-120" fmla="*/ 0 h 1908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116" h="1908212">
                    <a:moveTo>
                      <a:pt x="692" y="0"/>
                    </a:moveTo>
                    <a:cubicBezTo>
                      <a:pt x="20504" y="-563"/>
                      <a:pt x="589852" y="706972"/>
                      <a:pt x="1963768" y="661252"/>
                    </a:cubicBezTo>
                    <a:cubicBezTo>
                      <a:pt x="3337684" y="615532"/>
                      <a:pt x="3771396" y="6828"/>
                      <a:pt x="3817116" y="0"/>
                    </a:cubicBezTo>
                    <a:cubicBezTo>
                      <a:pt x="3817116" y="1053876"/>
                      <a:pt x="2962780" y="1908212"/>
                      <a:pt x="1908904" y="1908212"/>
                    </a:cubicBezTo>
                    <a:cubicBezTo>
                      <a:pt x="855028" y="1908212"/>
                      <a:pt x="-28264" y="1042979"/>
                      <a:pt x="692" y="0"/>
                    </a:cubicBezTo>
                    <a:close/>
                  </a:path>
                </a:pathLst>
              </a:custGeom>
              <a:gradFill flip="none" rotWithShape="1">
                <a:gsLst>
                  <a:gs pos="0">
                    <a:schemeClr val="bg1">
                      <a:alpha val="63000"/>
                    </a:schemeClr>
                  </a:gs>
                  <a:gs pos="80000">
                    <a:schemeClr val="bg1">
                      <a:lumMod val="0"/>
                      <a:lumOff val="10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3" name="组合 172"/>
              <p:cNvGrpSpPr/>
              <p:nvPr/>
            </p:nvGrpSpPr>
            <p:grpSpPr>
              <a:xfrm>
                <a:off x="4332963" y="3500865"/>
                <a:ext cx="1375688" cy="1375934"/>
                <a:chOff x="4332963" y="3478640"/>
                <a:chExt cx="1375688" cy="1375934"/>
              </a:xfrm>
            </p:grpSpPr>
            <p:sp>
              <p:nvSpPr>
                <p:cNvPr id="175" name="椭圆 174"/>
                <p:cNvSpPr/>
                <p:nvPr/>
              </p:nvSpPr>
              <p:spPr>
                <a:xfrm>
                  <a:off x="4332963" y="3478640"/>
                  <a:ext cx="1375688" cy="1375934"/>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4491283" y="3496787"/>
                  <a:ext cx="1059044" cy="833736"/>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4" name="椭圆 173"/>
              <p:cNvSpPr/>
              <p:nvPr/>
            </p:nvSpPr>
            <p:spPr>
              <a:xfrm rot="10800000">
                <a:off x="4526729" y="4200868"/>
                <a:ext cx="988151" cy="777925"/>
              </a:xfrm>
              <a:prstGeom prst="ellipse">
                <a:avLst/>
              </a:prstGeom>
              <a:gradFill>
                <a:gsLst>
                  <a:gs pos="0">
                    <a:schemeClr val="bg1">
                      <a:alpha val="34000"/>
                    </a:schemeClr>
                  </a:gs>
                  <a:gs pos="48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8" name="组合 167"/>
            <p:cNvGrpSpPr/>
            <p:nvPr/>
          </p:nvGrpSpPr>
          <p:grpSpPr>
            <a:xfrm>
              <a:off x="2819317" y="3755974"/>
              <a:ext cx="386724" cy="392412"/>
              <a:chOff x="7467600" y="9539288"/>
              <a:chExt cx="647700" cy="657225"/>
            </a:xfrm>
            <a:solidFill>
              <a:schemeClr val="bg1"/>
            </a:solidFill>
          </p:grpSpPr>
          <p:sp>
            <p:nvSpPr>
              <p:cNvPr id="169" name="Freeform 27"/>
              <p:cNvSpPr>
                <a:spLocks noEditPoints="1"/>
              </p:cNvSpPr>
              <p:nvPr/>
            </p:nvSpPr>
            <p:spPr bwMode="auto">
              <a:xfrm>
                <a:off x="7467600" y="9539288"/>
                <a:ext cx="460375" cy="565150"/>
              </a:xfrm>
              <a:custGeom>
                <a:avLst/>
                <a:gdLst>
                  <a:gd name="T0" fmla="*/ 98 w 290"/>
                  <a:gd name="T1" fmla="*/ 170 h 356"/>
                  <a:gd name="T2" fmla="*/ 108 w 290"/>
                  <a:gd name="T3" fmla="*/ 170 h 356"/>
                  <a:gd name="T4" fmla="*/ 122 w 290"/>
                  <a:gd name="T5" fmla="*/ 164 h 356"/>
                  <a:gd name="T6" fmla="*/ 132 w 290"/>
                  <a:gd name="T7" fmla="*/ 152 h 356"/>
                  <a:gd name="T8" fmla="*/ 138 w 290"/>
                  <a:gd name="T9" fmla="*/ 138 h 356"/>
                  <a:gd name="T10" fmla="*/ 140 w 290"/>
                  <a:gd name="T11" fmla="*/ 40 h 356"/>
                  <a:gd name="T12" fmla="*/ 140 w 290"/>
                  <a:gd name="T13" fmla="*/ 36 h 356"/>
                  <a:gd name="T14" fmla="*/ 148 w 290"/>
                  <a:gd name="T15" fmla="*/ 28 h 356"/>
                  <a:gd name="T16" fmla="*/ 250 w 290"/>
                  <a:gd name="T17" fmla="*/ 28 h 356"/>
                  <a:gd name="T18" fmla="*/ 256 w 290"/>
                  <a:gd name="T19" fmla="*/ 30 h 356"/>
                  <a:gd name="T20" fmla="*/ 260 w 290"/>
                  <a:gd name="T21" fmla="*/ 34 h 356"/>
                  <a:gd name="T22" fmla="*/ 290 w 290"/>
                  <a:gd name="T23" fmla="*/ 34 h 356"/>
                  <a:gd name="T24" fmla="*/ 288 w 290"/>
                  <a:gd name="T25" fmla="*/ 26 h 356"/>
                  <a:gd name="T26" fmla="*/ 276 w 290"/>
                  <a:gd name="T27" fmla="*/ 10 h 356"/>
                  <a:gd name="T28" fmla="*/ 264 w 290"/>
                  <a:gd name="T29" fmla="*/ 2 h 356"/>
                  <a:gd name="T30" fmla="*/ 250 w 290"/>
                  <a:gd name="T31" fmla="*/ 0 h 356"/>
                  <a:gd name="T32" fmla="*/ 152 w 290"/>
                  <a:gd name="T33" fmla="*/ 0 h 356"/>
                  <a:gd name="T34" fmla="*/ 134 w 290"/>
                  <a:gd name="T35" fmla="*/ 4 h 356"/>
                  <a:gd name="T36" fmla="*/ 120 w 290"/>
                  <a:gd name="T37" fmla="*/ 16 h 356"/>
                  <a:gd name="T38" fmla="*/ 14 w 290"/>
                  <a:gd name="T39" fmla="*/ 152 h 356"/>
                  <a:gd name="T40" fmla="*/ 8 w 290"/>
                  <a:gd name="T41" fmla="*/ 158 h 356"/>
                  <a:gd name="T42" fmla="*/ 2 w 290"/>
                  <a:gd name="T43" fmla="*/ 174 h 356"/>
                  <a:gd name="T44" fmla="*/ 0 w 290"/>
                  <a:gd name="T45" fmla="*/ 316 h 356"/>
                  <a:gd name="T46" fmla="*/ 2 w 290"/>
                  <a:gd name="T47" fmla="*/ 324 h 356"/>
                  <a:gd name="T48" fmla="*/ 8 w 290"/>
                  <a:gd name="T49" fmla="*/ 338 h 356"/>
                  <a:gd name="T50" fmla="*/ 18 w 290"/>
                  <a:gd name="T51" fmla="*/ 350 h 356"/>
                  <a:gd name="T52" fmla="*/ 32 w 290"/>
                  <a:gd name="T53" fmla="*/ 356 h 356"/>
                  <a:gd name="T54" fmla="*/ 94 w 290"/>
                  <a:gd name="T55" fmla="*/ 356 h 356"/>
                  <a:gd name="T56" fmla="*/ 40 w 290"/>
                  <a:gd name="T57" fmla="*/ 328 h 356"/>
                  <a:gd name="T58" fmla="*/ 36 w 290"/>
                  <a:gd name="T59" fmla="*/ 328 h 356"/>
                  <a:gd name="T60" fmla="*/ 30 w 290"/>
                  <a:gd name="T61" fmla="*/ 320 h 356"/>
                  <a:gd name="T62" fmla="*/ 28 w 290"/>
                  <a:gd name="T63" fmla="*/ 184 h 356"/>
                  <a:gd name="T64" fmla="*/ 30 w 290"/>
                  <a:gd name="T65" fmla="*/ 178 h 356"/>
                  <a:gd name="T66" fmla="*/ 36 w 290"/>
                  <a:gd name="T67" fmla="*/ 172 h 356"/>
                  <a:gd name="T68" fmla="*/ 40 w 290"/>
                  <a:gd name="T69" fmla="*/ 170 h 356"/>
                  <a:gd name="T70" fmla="*/ 112 w 290"/>
                  <a:gd name="T71" fmla="*/ 130 h 356"/>
                  <a:gd name="T72" fmla="*/ 110 w 290"/>
                  <a:gd name="T73" fmla="*/ 134 h 356"/>
                  <a:gd name="T74" fmla="*/ 104 w 290"/>
                  <a:gd name="T75" fmla="*/ 142 h 356"/>
                  <a:gd name="T76" fmla="*/ 58 w 290"/>
                  <a:gd name="T77" fmla="*/ 14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0" h="356">
                    <a:moveTo>
                      <a:pt x="40" y="170"/>
                    </a:moveTo>
                    <a:lnTo>
                      <a:pt x="98" y="170"/>
                    </a:lnTo>
                    <a:lnTo>
                      <a:pt x="98" y="170"/>
                    </a:lnTo>
                    <a:lnTo>
                      <a:pt x="108" y="170"/>
                    </a:lnTo>
                    <a:lnTo>
                      <a:pt x="114" y="168"/>
                    </a:lnTo>
                    <a:lnTo>
                      <a:pt x="122" y="164"/>
                    </a:lnTo>
                    <a:lnTo>
                      <a:pt x="128" y="158"/>
                    </a:lnTo>
                    <a:lnTo>
                      <a:pt x="132" y="152"/>
                    </a:lnTo>
                    <a:lnTo>
                      <a:pt x="136" y="146"/>
                    </a:lnTo>
                    <a:lnTo>
                      <a:pt x="138" y="138"/>
                    </a:lnTo>
                    <a:lnTo>
                      <a:pt x="140" y="130"/>
                    </a:lnTo>
                    <a:lnTo>
                      <a:pt x="140" y="40"/>
                    </a:lnTo>
                    <a:lnTo>
                      <a:pt x="140" y="40"/>
                    </a:lnTo>
                    <a:lnTo>
                      <a:pt x="140" y="36"/>
                    </a:lnTo>
                    <a:lnTo>
                      <a:pt x="144" y="32"/>
                    </a:lnTo>
                    <a:lnTo>
                      <a:pt x="148" y="28"/>
                    </a:lnTo>
                    <a:lnTo>
                      <a:pt x="152" y="28"/>
                    </a:lnTo>
                    <a:lnTo>
                      <a:pt x="250" y="28"/>
                    </a:lnTo>
                    <a:lnTo>
                      <a:pt x="250" y="28"/>
                    </a:lnTo>
                    <a:lnTo>
                      <a:pt x="256" y="30"/>
                    </a:lnTo>
                    <a:lnTo>
                      <a:pt x="260" y="34"/>
                    </a:lnTo>
                    <a:lnTo>
                      <a:pt x="260" y="34"/>
                    </a:lnTo>
                    <a:lnTo>
                      <a:pt x="270" y="34"/>
                    </a:lnTo>
                    <a:lnTo>
                      <a:pt x="290" y="34"/>
                    </a:lnTo>
                    <a:lnTo>
                      <a:pt x="290" y="34"/>
                    </a:lnTo>
                    <a:lnTo>
                      <a:pt x="288" y="26"/>
                    </a:lnTo>
                    <a:lnTo>
                      <a:pt x="284" y="20"/>
                    </a:lnTo>
                    <a:lnTo>
                      <a:pt x="276" y="10"/>
                    </a:lnTo>
                    <a:lnTo>
                      <a:pt x="270" y="6"/>
                    </a:lnTo>
                    <a:lnTo>
                      <a:pt x="264" y="2"/>
                    </a:lnTo>
                    <a:lnTo>
                      <a:pt x="258" y="0"/>
                    </a:lnTo>
                    <a:lnTo>
                      <a:pt x="250" y="0"/>
                    </a:lnTo>
                    <a:lnTo>
                      <a:pt x="152" y="0"/>
                    </a:lnTo>
                    <a:lnTo>
                      <a:pt x="152" y="0"/>
                    </a:lnTo>
                    <a:lnTo>
                      <a:pt x="144" y="2"/>
                    </a:lnTo>
                    <a:lnTo>
                      <a:pt x="134" y="4"/>
                    </a:lnTo>
                    <a:lnTo>
                      <a:pt x="128" y="8"/>
                    </a:lnTo>
                    <a:lnTo>
                      <a:pt x="120" y="16"/>
                    </a:lnTo>
                    <a:lnTo>
                      <a:pt x="120" y="16"/>
                    </a:lnTo>
                    <a:lnTo>
                      <a:pt x="14" y="152"/>
                    </a:lnTo>
                    <a:lnTo>
                      <a:pt x="14" y="152"/>
                    </a:lnTo>
                    <a:lnTo>
                      <a:pt x="8" y="158"/>
                    </a:lnTo>
                    <a:lnTo>
                      <a:pt x="4" y="166"/>
                    </a:lnTo>
                    <a:lnTo>
                      <a:pt x="2" y="174"/>
                    </a:lnTo>
                    <a:lnTo>
                      <a:pt x="0" y="184"/>
                    </a:lnTo>
                    <a:lnTo>
                      <a:pt x="0" y="316"/>
                    </a:lnTo>
                    <a:lnTo>
                      <a:pt x="0" y="316"/>
                    </a:lnTo>
                    <a:lnTo>
                      <a:pt x="2" y="324"/>
                    </a:lnTo>
                    <a:lnTo>
                      <a:pt x="4" y="332"/>
                    </a:lnTo>
                    <a:lnTo>
                      <a:pt x="8" y="338"/>
                    </a:lnTo>
                    <a:lnTo>
                      <a:pt x="12" y="344"/>
                    </a:lnTo>
                    <a:lnTo>
                      <a:pt x="18" y="350"/>
                    </a:lnTo>
                    <a:lnTo>
                      <a:pt x="26" y="352"/>
                    </a:lnTo>
                    <a:lnTo>
                      <a:pt x="32" y="356"/>
                    </a:lnTo>
                    <a:lnTo>
                      <a:pt x="40" y="356"/>
                    </a:lnTo>
                    <a:lnTo>
                      <a:pt x="94" y="356"/>
                    </a:lnTo>
                    <a:lnTo>
                      <a:pt x="94" y="328"/>
                    </a:lnTo>
                    <a:lnTo>
                      <a:pt x="40" y="328"/>
                    </a:lnTo>
                    <a:lnTo>
                      <a:pt x="40" y="328"/>
                    </a:lnTo>
                    <a:lnTo>
                      <a:pt x="36" y="328"/>
                    </a:lnTo>
                    <a:lnTo>
                      <a:pt x="32" y="324"/>
                    </a:lnTo>
                    <a:lnTo>
                      <a:pt x="30" y="320"/>
                    </a:lnTo>
                    <a:lnTo>
                      <a:pt x="28" y="316"/>
                    </a:lnTo>
                    <a:lnTo>
                      <a:pt x="28" y="184"/>
                    </a:lnTo>
                    <a:lnTo>
                      <a:pt x="28" y="184"/>
                    </a:lnTo>
                    <a:lnTo>
                      <a:pt x="30" y="178"/>
                    </a:lnTo>
                    <a:lnTo>
                      <a:pt x="32" y="174"/>
                    </a:lnTo>
                    <a:lnTo>
                      <a:pt x="36" y="172"/>
                    </a:lnTo>
                    <a:lnTo>
                      <a:pt x="40" y="170"/>
                    </a:lnTo>
                    <a:lnTo>
                      <a:pt x="40" y="170"/>
                    </a:lnTo>
                    <a:close/>
                    <a:moveTo>
                      <a:pt x="112" y="72"/>
                    </a:moveTo>
                    <a:lnTo>
                      <a:pt x="112" y="130"/>
                    </a:lnTo>
                    <a:lnTo>
                      <a:pt x="112" y="130"/>
                    </a:lnTo>
                    <a:lnTo>
                      <a:pt x="110" y="134"/>
                    </a:lnTo>
                    <a:lnTo>
                      <a:pt x="108" y="138"/>
                    </a:lnTo>
                    <a:lnTo>
                      <a:pt x="104" y="142"/>
                    </a:lnTo>
                    <a:lnTo>
                      <a:pt x="98" y="142"/>
                    </a:lnTo>
                    <a:lnTo>
                      <a:pt x="58" y="142"/>
                    </a:lnTo>
                    <a:lnTo>
                      <a:pt x="112"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28"/>
              <p:cNvSpPr>
                <a:spLocks noEditPoints="1"/>
              </p:cNvSpPr>
              <p:nvPr/>
            </p:nvSpPr>
            <p:spPr bwMode="auto">
              <a:xfrm>
                <a:off x="7654925" y="9631363"/>
                <a:ext cx="460375" cy="565150"/>
              </a:xfrm>
              <a:custGeom>
                <a:avLst/>
                <a:gdLst>
                  <a:gd name="T0" fmla="*/ 152 w 290"/>
                  <a:gd name="T1" fmla="*/ 0 h 356"/>
                  <a:gd name="T2" fmla="*/ 142 w 290"/>
                  <a:gd name="T3" fmla="*/ 2 h 356"/>
                  <a:gd name="T4" fmla="*/ 126 w 290"/>
                  <a:gd name="T5" fmla="*/ 8 h 356"/>
                  <a:gd name="T6" fmla="*/ 120 w 290"/>
                  <a:gd name="T7" fmla="*/ 16 h 356"/>
                  <a:gd name="T8" fmla="*/ 14 w 290"/>
                  <a:gd name="T9" fmla="*/ 152 h 356"/>
                  <a:gd name="T10" fmla="*/ 4 w 290"/>
                  <a:gd name="T11" fmla="*/ 166 h 356"/>
                  <a:gd name="T12" fmla="*/ 0 w 290"/>
                  <a:gd name="T13" fmla="*/ 184 h 356"/>
                  <a:gd name="T14" fmla="*/ 0 w 290"/>
                  <a:gd name="T15" fmla="*/ 316 h 356"/>
                  <a:gd name="T16" fmla="*/ 2 w 290"/>
                  <a:gd name="T17" fmla="*/ 332 h 356"/>
                  <a:gd name="T18" fmla="*/ 12 w 290"/>
                  <a:gd name="T19" fmla="*/ 344 h 356"/>
                  <a:gd name="T20" fmla="*/ 24 w 290"/>
                  <a:gd name="T21" fmla="*/ 352 h 356"/>
                  <a:gd name="T22" fmla="*/ 40 w 290"/>
                  <a:gd name="T23" fmla="*/ 356 h 356"/>
                  <a:gd name="T24" fmla="*/ 248 w 290"/>
                  <a:gd name="T25" fmla="*/ 356 h 356"/>
                  <a:gd name="T26" fmla="*/ 264 w 290"/>
                  <a:gd name="T27" fmla="*/ 352 h 356"/>
                  <a:gd name="T28" fmla="*/ 278 w 290"/>
                  <a:gd name="T29" fmla="*/ 344 h 356"/>
                  <a:gd name="T30" fmla="*/ 286 w 290"/>
                  <a:gd name="T31" fmla="*/ 332 h 356"/>
                  <a:gd name="T32" fmla="*/ 290 w 290"/>
                  <a:gd name="T33" fmla="*/ 316 h 356"/>
                  <a:gd name="T34" fmla="*/ 290 w 290"/>
                  <a:gd name="T35" fmla="*/ 40 h 356"/>
                  <a:gd name="T36" fmla="*/ 286 w 290"/>
                  <a:gd name="T37" fmla="*/ 24 h 356"/>
                  <a:gd name="T38" fmla="*/ 278 w 290"/>
                  <a:gd name="T39" fmla="*/ 12 h 356"/>
                  <a:gd name="T40" fmla="*/ 264 w 290"/>
                  <a:gd name="T41" fmla="*/ 4 h 356"/>
                  <a:gd name="T42" fmla="*/ 248 w 290"/>
                  <a:gd name="T43" fmla="*/ 0 h 356"/>
                  <a:gd name="T44" fmla="*/ 110 w 290"/>
                  <a:gd name="T45" fmla="*/ 72 h 356"/>
                  <a:gd name="T46" fmla="*/ 110 w 290"/>
                  <a:gd name="T47" fmla="*/ 130 h 356"/>
                  <a:gd name="T48" fmla="*/ 108 w 290"/>
                  <a:gd name="T49" fmla="*/ 138 h 356"/>
                  <a:gd name="T50" fmla="*/ 98 w 290"/>
                  <a:gd name="T51" fmla="*/ 142 h 356"/>
                  <a:gd name="T52" fmla="*/ 110 w 290"/>
                  <a:gd name="T53" fmla="*/ 72 h 356"/>
                  <a:gd name="T54" fmla="*/ 262 w 290"/>
                  <a:gd name="T55" fmla="*/ 316 h 356"/>
                  <a:gd name="T56" fmla="*/ 258 w 290"/>
                  <a:gd name="T57" fmla="*/ 324 h 356"/>
                  <a:gd name="T58" fmla="*/ 248 w 290"/>
                  <a:gd name="T59" fmla="*/ 328 h 356"/>
                  <a:gd name="T60" fmla="*/ 40 w 290"/>
                  <a:gd name="T61" fmla="*/ 328 h 356"/>
                  <a:gd name="T62" fmla="*/ 32 w 290"/>
                  <a:gd name="T63" fmla="*/ 324 h 356"/>
                  <a:gd name="T64" fmla="*/ 28 w 290"/>
                  <a:gd name="T65" fmla="*/ 316 h 356"/>
                  <a:gd name="T66" fmla="*/ 28 w 290"/>
                  <a:gd name="T67" fmla="*/ 184 h 356"/>
                  <a:gd name="T68" fmla="*/ 32 w 290"/>
                  <a:gd name="T69" fmla="*/ 174 h 356"/>
                  <a:gd name="T70" fmla="*/ 40 w 290"/>
                  <a:gd name="T71" fmla="*/ 170 h 356"/>
                  <a:gd name="T72" fmla="*/ 98 w 290"/>
                  <a:gd name="T73" fmla="*/ 170 h 356"/>
                  <a:gd name="T74" fmla="*/ 114 w 290"/>
                  <a:gd name="T75" fmla="*/ 168 h 356"/>
                  <a:gd name="T76" fmla="*/ 126 w 290"/>
                  <a:gd name="T77" fmla="*/ 158 h 356"/>
                  <a:gd name="T78" fmla="*/ 136 w 290"/>
                  <a:gd name="T79" fmla="*/ 146 h 356"/>
                  <a:gd name="T80" fmla="*/ 138 w 290"/>
                  <a:gd name="T81" fmla="*/ 130 h 356"/>
                  <a:gd name="T82" fmla="*/ 138 w 290"/>
                  <a:gd name="T83" fmla="*/ 40 h 356"/>
                  <a:gd name="T84" fmla="*/ 142 w 290"/>
                  <a:gd name="T85" fmla="*/ 32 h 356"/>
                  <a:gd name="T86" fmla="*/ 152 w 290"/>
                  <a:gd name="T87" fmla="*/ 28 h 356"/>
                  <a:gd name="T88" fmla="*/ 248 w 290"/>
                  <a:gd name="T89" fmla="*/ 28 h 356"/>
                  <a:gd name="T90" fmla="*/ 258 w 290"/>
                  <a:gd name="T91" fmla="*/ 32 h 356"/>
                  <a:gd name="T92" fmla="*/ 262 w 290"/>
                  <a:gd name="T93" fmla="*/ 4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0" h="356">
                    <a:moveTo>
                      <a:pt x="248" y="0"/>
                    </a:moveTo>
                    <a:lnTo>
                      <a:pt x="152" y="0"/>
                    </a:lnTo>
                    <a:lnTo>
                      <a:pt x="152" y="0"/>
                    </a:lnTo>
                    <a:lnTo>
                      <a:pt x="142" y="2"/>
                    </a:lnTo>
                    <a:lnTo>
                      <a:pt x="134" y="4"/>
                    </a:lnTo>
                    <a:lnTo>
                      <a:pt x="126" y="8"/>
                    </a:lnTo>
                    <a:lnTo>
                      <a:pt x="120" y="16"/>
                    </a:lnTo>
                    <a:lnTo>
                      <a:pt x="120" y="16"/>
                    </a:lnTo>
                    <a:lnTo>
                      <a:pt x="14" y="152"/>
                    </a:lnTo>
                    <a:lnTo>
                      <a:pt x="14" y="152"/>
                    </a:lnTo>
                    <a:lnTo>
                      <a:pt x="8" y="158"/>
                    </a:lnTo>
                    <a:lnTo>
                      <a:pt x="4" y="166"/>
                    </a:lnTo>
                    <a:lnTo>
                      <a:pt x="0" y="174"/>
                    </a:lnTo>
                    <a:lnTo>
                      <a:pt x="0" y="184"/>
                    </a:lnTo>
                    <a:lnTo>
                      <a:pt x="0" y="316"/>
                    </a:lnTo>
                    <a:lnTo>
                      <a:pt x="0" y="316"/>
                    </a:lnTo>
                    <a:lnTo>
                      <a:pt x="0" y="324"/>
                    </a:lnTo>
                    <a:lnTo>
                      <a:pt x="2" y="332"/>
                    </a:lnTo>
                    <a:lnTo>
                      <a:pt x="6" y="338"/>
                    </a:lnTo>
                    <a:lnTo>
                      <a:pt x="12" y="344"/>
                    </a:lnTo>
                    <a:lnTo>
                      <a:pt x="18" y="350"/>
                    </a:lnTo>
                    <a:lnTo>
                      <a:pt x="24" y="352"/>
                    </a:lnTo>
                    <a:lnTo>
                      <a:pt x="32" y="356"/>
                    </a:lnTo>
                    <a:lnTo>
                      <a:pt x="40" y="356"/>
                    </a:lnTo>
                    <a:lnTo>
                      <a:pt x="248" y="356"/>
                    </a:lnTo>
                    <a:lnTo>
                      <a:pt x="248" y="356"/>
                    </a:lnTo>
                    <a:lnTo>
                      <a:pt x="258" y="356"/>
                    </a:lnTo>
                    <a:lnTo>
                      <a:pt x="264" y="352"/>
                    </a:lnTo>
                    <a:lnTo>
                      <a:pt x="272" y="350"/>
                    </a:lnTo>
                    <a:lnTo>
                      <a:pt x="278" y="344"/>
                    </a:lnTo>
                    <a:lnTo>
                      <a:pt x="282" y="338"/>
                    </a:lnTo>
                    <a:lnTo>
                      <a:pt x="286" y="332"/>
                    </a:lnTo>
                    <a:lnTo>
                      <a:pt x="288" y="324"/>
                    </a:lnTo>
                    <a:lnTo>
                      <a:pt x="290" y="316"/>
                    </a:lnTo>
                    <a:lnTo>
                      <a:pt x="290" y="40"/>
                    </a:lnTo>
                    <a:lnTo>
                      <a:pt x="290" y="40"/>
                    </a:lnTo>
                    <a:lnTo>
                      <a:pt x="288" y="32"/>
                    </a:lnTo>
                    <a:lnTo>
                      <a:pt x="286" y="24"/>
                    </a:lnTo>
                    <a:lnTo>
                      <a:pt x="282" y="18"/>
                    </a:lnTo>
                    <a:lnTo>
                      <a:pt x="278" y="12"/>
                    </a:lnTo>
                    <a:lnTo>
                      <a:pt x="272" y="6"/>
                    </a:lnTo>
                    <a:lnTo>
                      <a:pt x="264" y="4"/>
                    </a:lnTo>
                    <a:lnTo>
                      <a:pt x="258" y="0"/>
                    </a:lnTo>
                    <a:lnTo>
                      <a:pt x="248" y="0"/>
                    </a:lnTo>
                    <a:lnTo>
                      <a:pt x="248" y="0"/>
                    </a:lnTo>
                    <a:close/>
                    <a:moveTo>
                      <a:pt x="110" y="72"/>
                    </a:moveTo>
                    <a:lnTo>
                      <a:pt x="110" y="130"/>
                    </a:lnTo>
                    <a:lnTo>
                      <a:pt x="110" y="130"/>
                    </a:lnTo>
                    <a:lnTo>
                      <a:pt x="110" y="134"/>
                    </a:lnTo>
                    <a:lnTo>
                      <a:pt x="108" y="138"/>
                    </a:lnTo>
                    <a:lnTo>
                      <a:pt x="104" y="142"/>
                    </a:lnTo>
                    <a:lnTo>
                      <a:pt x="98" y="142"/>
                    </a:lnTo>
                    <a:lnTo>
                      <a:pt x="56" y="142"/>
                    </a:lnTo>
                    <a:lnTo>
                      <a:pt x="110" y="72"/>
                    </a:lnTo>
                    <a:close/>
                    <a:moveTo>
                      <a:pt x="262" y="316"/>
                    </a:moveTo>
                    <a:lnTo>
                      <a:pt x="262" y="316"/>
                    </a:lnTo>
                    <a:lnTo>
                      <a:pt x="260" y="320"/>
                    </a:lnTo>
                    <a:lnTo>
                      <a:pt x="258" y="324"/>
                    </a:lnTo>
                    <a:lnTo>
                      <a:pt x="254" y="328"/>
                    </a:lnTo>
                    <a:lnTo>
                      <a:pt x="248" y="328"/>
                    </a:lnTo>
                    <a:lnTo>
                      <a:pt x="40" y="328"/>
                    </a:lnTo>
                    <a:lnTo>
                      <a:pt x="40" y="328"/>
                    </a:lnTo>
                    <a:lnTo>
                      <a:pt x="36" y="328"/>
                    </a:lnTo>
                    <a:lnTo>
                      <a:pt x="32" y="324"/>
                    </a:lnTo>
                    <a:lnTo>
                      <a:pt x="28" y="320"/>
                    </a:lnTo>
                    <a:lnTo>
                      <a:pt x="28" y="316"/>
                    </a:lnTo>
                    <a:lnTo>
                      <a:pt x="28" y="184"/>
                    </a:lnTo>
                    <a:lnTo>
                      <a:pt x="28" y="184"/>
                    </a:lnTo>
                    <a:lnTo>
                      <a:pt x="28" y="178"/>
                    </a:lnTo>
                    <a:lnTo>
                      <a:pt x="32" y="174"/>
                    </a:lnTo>
                    <a:lnTo>
                      <a:pt x="36" y="172"/>
                    </a:lnTo>
                    <a:lnTo>
                      <a:pt x="40" y="170"/>
                    </a:lnTo>
                    <a:lnTo>
                      <a:pt x="98" y="170"/>
                    </a:lnTo>
                    <a:lnTo>
                      <a:pt x="98" y="170"/>
                    </a:lnTo>
                    <a:lnTo>
                      <a:pt x="106" y="170"/>
                    </a:lnTo>
                    <a:lnTo>
                      <a:pt x="114" y="168"/>
                    </a:lnTo>
                    <a:lnTo>
                      <a:pt x="120" y="164"/>
                    </a:lnTo>
                    <a:lnTo>
                      <a:pt x="126" y="158"/>
                    </a:lnTo>
                    <a:lnTo>
                      <a:pt x="132" y="152"/>
                    </a:lnTo>
                    <a:lnTo>
                      <a:pt x="136" y="146"/>
                    </a:lnTo>
                    <a:lnTo>
                      <a:pt x="138" y="138"/>
                    </a:lnTo>
                    <a:lnTo>
                      <a:pt x="138" y="130"/>
                    </a:lnTo>
                    <a:lnTo>
                      <a:pt x="138" y="40"/>
                    </a:lnTo>
                    <a:lnTo>
                      <a:pt x="138" y="40"/>
                    </a:lnTo>
                    <a:lnTo>
                      <a:pt x="140" y="36"/>
                    </a:lnTo>
                    <a:lnTo>
                      <a:pt x="142" y="32"/>
                    </a:lnTo>
                    <a:lnTo>
                      <a:pt x="146" y="28"/>
                    </a:lnTo>
                    <a:lnTo>
                      <a:pt x="152" y="28"/>
                    </a:lnTo>
                    <a:lnTo>
                      <a:pt x="248" y="28"/>
                    </a:lnTo>
                    <a:lnTo>
                      <a:pt x="248" y="28"/>
                    </a:lnTo>
                    <a:lnTo>
                      <a:pt x="254" y="28"/>
                    </a:lnTo>
                    <a:lnTo>
                      <a:pt x="258" y="32"/>
                    </a:lnTo>
                    <a:lnTo>
                      <a:pt x="260" y="36"/>
                    </a:lnTo>
                    <a:lnTo>
                      <a:pt x="262" y="40"/>
                    </a:lnTo>
                    <a:lnTo>
                      <a:pt x="262" y="3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77" name="内容占位符 2"/>
          <p:cNvSpPr txBox="1"/>
          <p:nvPr/>
        </p:nvSpPr>
        <p:spPr>
          <a:xfrm>
            <a:off x="7935267" y="749864"/>
            <a:ext cx="3403010" cy="897467"/>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tx1">
                    <a:lumMod val="50000"/>
                    <a:lumOff val="50000"/>
                  </a:schemeClr>
                </a:solidFill>
              </a:rPr>
              <a:t>在此输入您的文字标题</a:t>
            </a:r>
            <a:endParaRPr lang="en-US" altLang="zh-CN" sz="1300" dirty="0">
              <a:solidFill>
                <a:schemeClr val="tx1">
                  <a:lumMod val="50000"/>
                  <a:lumOff val="50000"/>
                </a:schemeClr>
              </a:solidFill>
            </a:endParaRPr>
          </a:p>
          <a:p>
            <a:pPr marL="0" indent="0">
              <a:lnSpc>
                <a:spcPct val="130000"/>
              </a:lnSpc>
              <a:spcBef>
                <a:spcPts val="0"/>
              </a:spcBef>
              <a:spcAft>
                <a:spcPts val="800"/>
              </a:spcAft>
              <a:buNone/>
            </a:pPr>
            <a:r>
              <a:rPr lang="zh-CN" altLang="en-US" sz="1100" dirty="0">
                <a:solidFill>
                  <a:schemeClr val="tx1">
                    <a:lumMod val="50000"/>
                    <a:lumOff val="50000"/>
                  </a:schemeClr>
                </a:solidFill>
              </a:rPr>
              <a:t>在此输入您的图表说明文字，在此输入您的图表说明文字，在此输入您的图表说明文字</a:t>
            </a:r>
          </a:p>
        </p:txBody>
      </p:sp>
      <p:sp>
        <p:nvSpPr>
          <p:cNvPr id="178" name="内容占位符 2"/>
          <p:cNvSpPr txBox="1"/>
          <p:nvPr/>
        </p:nvSpPr>
        <p:spPr>
          <a:xfrm>
            <a:off x="7935267" y="2999585"/>
            <a:ext cx="3403010" cy="897467"/>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tx1">
                    <a:lumMod val="50000"/>
                    <a:lumOff val="50000"/>
                  </a:schemeClr>
                </a:solidFill>
              </a:rPr>
              <a:t>在此输入您的文字标题</a:t>
            </a:r>
            <a:endParaRPr lang="en-US" altLang="zh-CN" sz="1300" dirty="0">
              <a:solidFill>
                <a:schemeClr val="tx1">
                  <a:lumMod val="50000"/>
                  <a:lumOff val="50000"/>
                </a:schemeClr>
              </a:solidFill>
            </a:endParaRPr>
          </a:p>
          <a:p>
            <a:pPr marL="0" indent="0">
              <a:lnSpc>
                <a:spcPct val="130000"/>
              </a:lnSpc>
              <a:spcBef>
                <a:spcPts val="0"/>
              </a:spcBef>
              <a:spcAft>
                <a:spcPts val="800"/>
              </a:spcAft>
              <a:buNone/>
            </a:pPr>
            <a:r>
              <a:rPr lang="zh-CN" altLang="en-US" sz="1100" dirty="0">
                <a:solidFill>
                  <a:schemeClr val="tx1">
                    <a:lumMod val="50000"/>
                    <a:lumOff val="50000"/>
                  </a:schemeClr>
                </a:solidFill>
              </a:rPr>
              <a:t>在此输入您的图表说明文字，在此输入您的图表说明文字，在此输入您的图表说明文字</a:t>
            </a:r>
          </a:p>
        </p:txBody>
      </p:sp>
      <p:sp>
        <p:nvSpPr>
          <p:cNvPr id="179" name="内容占位符 2"/>
          <p:cNvSpPr txBox="1"/>
          <p:nvPr/>
        </p:nvSpPr>
        <p:spPr>
          <a:xfrm>
            <a:off x="7935267" y="4218490"/>
            <a:ext cx="3403010" cy="897467"/>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tx1">
                    <a:lumMod val="50000"/>
                    <a:lumOff val="50000"/>
                  </a:schemeClr>
                </a:solidFill>
              </a:rPr>
              <a:t>在此输入您的文字标题</a:t>
            </a:r>
            <a:endParaRPr lang="en-US" altLang="zh-CN" sz="1300" dirty="0">
              <a:solidFill>
                <a:schemeClr val="tx1">
                  <a:lumMod val="50000"/>
                  <a:lumOff val="50000"/>
                </a:schemeClr>
              </a:solidFill>
            </a:endParaRPr>
          </a:p>
          <a:p>
            <a:pPr marL="0" indent="0">
              <a:lnSpc>
                <a:spcPct val="130000"/>
              </a:lnSpc>
              <a:spcBef>
                <a:spcPts val="0"/>
              </a:spcBef>
              <a:spcAft>
                <a:spcPts val="800"/>
              </a:spcAft>
              <a:buNone/>
            </a:pPr>
            <a:r>
              <a:rPr lang="zh-CN" altLang="en-US" sz="1100" dirty="0">
                <a:solidFill>
                  <a:schemeClr val="tx1">
                    <a:lumMod val="50000"/>
                    <a:lumOff val="50000"/>
                  </a:schemeClr>
                </a:solidFill>
              </a:rPr>
              <a:t>在此输入您的图表说明文字，在此输入您的图表说明文字，在此输入您的图表说明文字</a:t>
            </a:r>
          </a:p>
        </p:txBody>
      </p:sp>
      <p:sp>
        <p:nvSpPr>
          <p:cNvPr id="180" name="内容占位符 2"/>
          <p:cNvSpPr txBox="1"/>
          <p:nvPr/>
        </p:nvSpPr>
        <p:spPr>
          <a:xfrm>
            <a:off x="7935267" y="5373896"/>
            <a:ext cx="3403010" cy="897467"/>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tx1">
                    <a:lumMod val="50000"/>
                    <a:lumOff val="50000"/>
                  </a:schemeClr>
                </a:solidFill>
              </a:rPr>
              <a:t>在此输入您的文字标题</a:t>
            </a:r>
            <a:endParaRPr lang="en-US" altLang="zh-CN" sz="1300" dirty="0">
              <a:solidFill>
                <a:schemeClr val="tx1">
                  <a:lumMod val="50000"/>
                  <a:lumOff val="50000"/>
                </a:schemeClr>
              </a:solidFill>
            </a:endParaRPr>
          </a:p>
          <a:p>
            <a:pPr marL="0" indent="0">
              <a:lnSpc>
                <a:spcPct val="130000"/>
              </a:lnSpc>
              <a:spcBef>
                <a:spcPts val="0"/>
              </a:spcBef>
              <a:spcAft>
                <a:spcPts val="800"/>
              </a:spcAft>
              <a:buNone/>
            </a:pPr>
            <a:r>
              <a:rPr lang="zh-CN" altLang="en-US" sz="1100" dirty="0">
                <a:solidFill>
                  <a:schemeClr val="tx1">
                    <a:lumMod val="50000"/>
                    <a:lumOff val="50000"/>
                  </a:schemeClr>
                </a:solidFill>
              </a:rPr>
              <a:t>在此输入您的图表说明文字，在此输入您的图表说明文字，在此输入您的图表说明文字</a:t>
            </a:r>
          </a:p>
        </p:txBody>
      </p:sp>
      <p:sp>
        <p:nvSpPr>
          <p:cNvPr id="181" name="内容占位符 2"/>
          <p:cNvSpPr txBox="1"/>
          <p:nvPr/>
        </p:nvSpPr>
        <p:spPr>
          <a:xfrm>
            <a:off x="7935267" y="1882280"/>
            <a:ext cx="3403010" cy="897467"/>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tx1">
                    <a:lumMod val="50000"/>
                    <a:lumOff val="50000"/>
                  </a:schemeClr>
                </a:solidFill>
              </a:rPr>
              <a:t>在此输入您的文字标题</a:t>
            </a:r>
            <a:endParaRPr lang="en-US" altLang="zh-CN" sz="1300" dirty="0">
              <a:solidFill>
                <a:schemeClr val="tx1">
                  <a:lumMod val="50000"/>
                  <a:lumOff val="50000"/>
                </a:schemeClr>
              </a:solidFill>
            </a:endParaRPr>
          </a:p>
          <a:p>
            <a:pPr marL="0" indent="0">
              <a:lnSpc>
                <a:spcPct val="130000"/>
              </a:lnSpc>
              <a:spcBef>
                <a:spcPts val="0"/>
              </a:spcBef>
              <a:spcAft>
                <a:spcPts val="800"/>
              </a:spcAft>
              <a:buNone/>
            </a:pPr>
            <a:r>
              <a:rPr lang="zh-CN" altLang="en-US" sz="1100" dirty="0">
                <a:solidFill>
                  <a:schemeClr val="tx1">
                    <a:lumMod val="50000"/>
                    <a:lumOff val="50000"/>
                  </a:schemeClr>
                </a:solidFill>
              </a:rPr>
              <a:t>在此输入您的图表说明文字，在此输入您的图表说明文字，在此输入您的图表说明文字</a:t>
            </a:r>
          </a:p>
        </p:txBody>
      </p:sp>
      <p:grpSp>
        <p:nvGrpSpPr>
          <p:cNvPr id="182" name="组合 181"/>
          <p:cNvGrpSpPr/>
          <p:nvPr/>
        </p:nvGrpSpPr>
        <p:grpSpPr>
          <a:xfrm>
            <a:off x="3658131" y="5664609"/>
            <a:ext cx="2159719" cy="432000"/>
            <a:chOff x="3376705" y="4093336"/>
            <a:chExt cx="1620000" cy="324000"/>
          </a:xfrm>
        </p:grpSpPr>
        <p:grpSp>
          <p:nvGrpSpPr>
            <p:cNvPr id="183" name="组合 182"/>
            <p:cNvGrpSpPr/>
            <p:nvPr/>
          </p:nvGrpSpPr>
          <p:grpSpPr>
            <a:xfrm>
              <a:off x="3376705" y="4093336"/>
              <a:ext cx="1620000" cy="324000"/>
              <a:chOff x="3337417" y="2460249"/>
              <a:chExt cx="1592595" cy="248231"/>
            </a:xfrm>
            <a:solidFill>
              <a:srgbClr val="92D050"/>
            </a:solidFill>
          </p:grpSpPr>
          <p:sp>
            <p:nvSpPr>
              <p:cNvPr id="185" name="圆角矩形 184"/>
              <p:cNvSpPr/>
              <p:nvPr/>
            </p:nvSpPr>
            <p:spPr>
              <a:xfrm>
                <a:off x="3419868" y="2460249"/>
                <a:ext cx="1510144" cy="2482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等腰三角形 185"/>
              <p:cNvSpPr/>
              <p:nvPr/>
            </p:nvSpPr>
            <p:spPr>
              <a:xfrm rot="16200000">
                <a:off x="3328451" y="2528329"/>
                <a:ext cx="130004" cy="11207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4" name="内容占位符 2"/>
            <p:cNvSpPr txBox="1"/>
            <p:nvPr/>
          </p:nvSpPr>
          <p:spPr>
            <a:xfrm>
              <a:off x="3500618" y="4095037"/>
              <a:ext cx="1487693" cy="320599"/>
            </a:xfrm>
            <a:prstGeom prst="rect">
              <a:avLst/>
            </a:prstGeom>
          </p:spPr>
          <p:txBody>
            <a:bodyPr vert="horz" lIns="91440" tIns="45720" rIns="91440" bIns="45720" rtlCol="0" anchor="ctr">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bg1"/>
                  </a:solidFill>
                </a:rPr>
                <a:t>在此输入您的文字标题</a:t>
              </a:r>
              <a:endParaRPr lang="en-US" altLang="zh-CN" sz="1300" dirty="0">
                <a:solidFill>
                  <a:schemeClr val="bg1"/>
                </a:solidFill>
              </a:endParaRPr>
            </a:p>
          </p:txBody>
        </p:sp>
      </p:grpSp>
      <p:grpSp>
        <p:nvGrpSpPr>
          <p:cNvPr id="187" name="组合 186"/>
          <p:cNvGrpSpPr/>
          <p:nvPr/>
        </p:nvGrpSpPr>
        <p:grpSpPr>
          <a:xfrm>
            <a:off x="3961546" y="4934273"/>
            <a:ext cx="2159719" cy="432000"/>
            <a:chOff x="3376705" y="3545826"/>
            <a:chExt cx="1620000" cy="324000"/>
          </a:xfrm>
        </p:grpSpPr>
        <p:grpSp>
          <p:nvGrpSpPr>
            <p:cNvPr id="188" name="组合 187"/>
            <p:cNvGrpSpPr/>
            <p:nvPr/>
          </p:nvGrpSpPr>
          <p:grpSpPr>
            <a:xfrm>
              <a:off x="3376705" y="3545826"/>
              <a:ext cx="1620000" cy="324000"/>
              <a:chOff x="3337417" y="2460249"/>
              <a:chExt cx="1592595" cy="248231"/>
            </a:xfrm>
            <a:solidFill>
              <a:srgbClr val="FFC000"/>
            </a:solidFill>
          </p:grpSpPr>
          <p:sp>
            <p:nvSpPr>
              <p:cNvPr id="190" name="圆角矩形 189"/>
              <p:cNvSpPr/>
              <p:nvPr/>
            </p:nvSpPr>
            <p:spPr>
              <a:xfrm>
                <a:off x="3419868" y="2460249"/>
                <a:ext cx="1510144" cy="24823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等腰三角形 190"/>
              <p:cNvSpPr/>
              <p:nvPr/>
            </p:nvSpPr>
            <p:spPr>
              <a:xfrm rot="16200000">
                <a:off x="3328451" y="2528329"/>
                <a:ext cx="130004" cy="1120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9" name="内容占位符 2"/>
            <p:cNvSpPr txBox="1"/>
            <p:nvPr/>
          </p:nvSpPr>
          <p:spPr>
            <a:xfrm>
              <a:off x="3500618" y="3547527"/>
              <a:ext cx="1487693" cy="320599"/>
            </a:xfrm>
            <a:prstGeom prst="rect">
              <a:avLst/>
            </a:prstGeom>
          </p:spPr>
          <p:txBody>
            <a:bodyPr vert="horz" lIns="91440" tIns="45720" rIns="91440" bIns="45720" rtlCol="0" anchor="ctr">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bg1"/>
                  </a:solidFill>
                </a:rPr>
                <a:t>在此输入您的文字标题</a:t>
              </a:r>
              <a:endParaRPr lang="en-US" altLang="zh-CN" sz="1300" dirty="0">
                <a:solidFill>
                  <a:schemeClr val="bg1"/>
                </a:solidFill>
              </a:endParaRPr>
            </a:p>
          </p:txBody>
        </p:sp>
      </p:grpSp>
      <p:grpSp>
        <p:nvGrpSpPr>
          <p:cNvPr id="192" name="组合 191"/>
          <p:cNvGrpSpPr/>
          <p:nvPr/>
        </p:nvGrpSpPr>
        <p:grpSpPr>
          <a:xfrm>
            <a:off x="4264961" y="4203939"/>
            <a:ext cx="2159719" cy="432000"/>
            <a:chOff x="3376705" y="2987149"/>
            <a:chExt cx="1620000" cy="324000"/>
          </a:xfrm>
        </p:grpSpPr>
        <p:grpSp>
          <p:nvGrpSpPr>
            <p:cNvPr id="193" name="组合 192"/>
            <p:cNvGrpSpPr/>
            <p:nvPr/>
          </p:nvGrpSpPr>
          <p:grpSpPr>
            <a:xfrm>
              <a:off x="3376705" y="2987149"/>
              <a:ext cx="1620000" cy="324000"/>
              <a:chOff x="3337417" y="2460249"/>
              <a:chExt cx="1592595" cy="248231"/>
            </a:xfrm>
            <a:solidFill>
              <a:srgbClr val="FF9046"/>
            </a:solidFill>
          </p:grpSpPr>
          <p:sp>
            <p:nvSpPr>
              <p:cNvPr id="195" name="圆角矩形 194"/>
              <p:cNvSpPr/>
              <p:nvPr/>
            </p:nvSpPr>
            <p:spPr>
              <a:xfrm>
                <a:off x="3419868" y="2460249"/>
                <a:ext cx="1510144" cy="2482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等腰三角形 195"/>
              <p:cNvSpPr/>
              <p:nvPr/>
            </p:nvSpPr>
            <p:spPr>
              <a:xfrm rot="16200000">
                <a:off x="3328451" y="2528329"/>
                <a:ext cx="130004" cy="11207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4" name="内容占位符 2"/>
            <p:cNvSpPr txBox="1"/>
            <p:nvPr/>
          </p:nvSpPr>
          <p:spPr>
            <a:xfrm>
              <a:off x="3500618" y="2988163"/>
              <a:ext cx="1487693" cy="321973"/>
            </a:xfrm>
            <a:prstGeom prst="rect">
              <a:avLst/>
            </a:prstGeom>
          </p:spPr>
          <p:txBody>
            <a:bodyPr vert="horz" lIns="91440" tIns="45720" rIns="91440" bIns="45720" rtlCol="0" anchor="ctr">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bg1"/>
                  </a:solidFill>
                </a:rPr>
                <a:t>在此输入您的文字标题</a:t>
              </a:r>
              <a:endParaRPr lang="en-US" altLang="zh-CN" sz="1300" dirty="0">
                <a:solidFill>
                  <a:schemeClr val="bg1"/>
                </a:solidFill>
              </a:endParaRPr>
            </a:p>
          </p:txBody>
        </p:sp>
      </p:grpSp>
      <p:grpSp>
        <p:nvGrpSpPr>
          <p:cNvPr id="197" name="组合 196"/>
          <p:cNvGrpSpPr/>
          <p:nvPr/>
        </p:nvGrpSpPr>
        <p:grpSpPr>
          <a:xfrm>
            <a:off x="4568378" y="3473604"/>
            <a:ext cx="2159719" cy="432000"/>
            <a:chOff x="3376705" y="2450082"/>
            <a:chExt cx="1620000" cy="324000"/>
          </a:xfrm>
        </p:grpSpPr>
        <p:grpSp>
          <p:nvGrpSpPr>
            <p:cNvPr id="198" name="组合 197"/>
            <p:cNvGrpSpPr/>
            <p:nvPr/>
          </p:nvGrpSpPr>
          <p:grpSpPr>
            <a:xfrm>
              <a:off x="3376705" y="2450082"/>
              <a:ext cx="1620000" cy="324000"/>
              <a:chOff x="3337417" y="2460249"/>
              <a:chExt cx="1592595" cy="248231"/>
            </a:xfrm>
          </p:grpSpPr>
          <p:sp>
            <p:nvSpPr>
              <p:cNvPr id="200" name="圆角矩形 199"/>
              <p:cNvSpPr/>
              <p:nvPr/>
            </p:nvSpPr>
            <p:spPr>
              <a:xfrm>
                <a:off x="3419868" y="2460249"/>
                <a:ext cx="1510144" cy="24823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等腰三角形 200"/>
              <p:cNvSpPr/>
              <p:nvPr/>
            </p:nvSpPr>
            <p:spPr>
              <a:xfrm rot="16200000">
                <a:off x="3328451" y="2528329"/>
                <a:ext cx="130004" cy="1120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9" name="内容占位符 2"/>
            <p:cNvSpPr txBox="1"/>
            <p:nvPr/>
          </p:nvSpPr>
          <p:spPr>
            <a:xfrm>
              <a:off x="3530039" y="2451783"/>
              <a:ext cx="1426091" cy="320599"/>
            </a:xfrm>
            <a:prstGeom prst="rect">
              <a:avLst/>
            </a:prstGeom>
          </p:spPr>
          <p:txBody>
            <a:bodyPr vert="horz" lIns="91440" tIns="45720" rIns="91440" bIns="45720" rtlCol="0" anchor="ctr">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bg1"/>
                  </a:solidFill>
                </a:rPr>
                <a:t>在此输入您的文字标题</a:t>
              </a:r>
              <a:endParaRPr lang="en-US" altLang="zh-CN" sz="1300" dirty="0">
                <a:solidFill>
                  <a:schemeClr val="bg1"/>
                </a:solidFill>
              </a:endParaRPr>
            </a:p>
          </p:txBody>
        </p:sp>
      </p:grpSp>
      <p:grpSp>
        <p:nvGrpSpPr>
          <p:cNvPr id="202" name="组合 201"/>
          <p:cNvGrpSpPr/>
          <p:nvPr/>
        </p:nvGrpSpPr>
        <p:grpSpPr>
          <a:xfrm>
            <a:off x="7553119" y="906688"/>
            <a:ext cx="355276" cy="355323"/>
            <a:chOff x="4895850" y="9539288"/>
            <a:chExt cx="698500" cy="698500"/>
          </a:xfrm>
          <a:solidFill>
            <a:schemeClr val="tx2"/>
          </a:solidFill>
        </p:grpSpPr>
        <p:sp>
          <p:nvSpPr>
            <p:cNvPr id="203" name="Freeform 13"/>
            <p:cNvSpPr>
              <a:spLocks noEditPoints="1"/>
            </p:cNvSpPr>
            <p:nvPr/>
          </p:nvSpPr>
          <p:spPr bwMode="auto">
            <a:xfrm>
              <a:off x="5143500" y="9786938"/>
              <a:ext cx="203200" cy="203200"/>
            </a:xfrm>
            <a:custGeom>
              <a:avLst/>
              <a:gdLst>
                <a:gd name="T0" fmla="*/ 64 w 128"/>
                <a:gd name="T1" fmla="*/ 0 h 128"/>
                <a:gd name="T2" fmla="*/ 38 w 128"/>
                <a:gd name="T3" fmla="*/ 6 h 128"/>
                <a:gd name="T4" fmla="*/ 18 w 128"/>
                <a:gd name="T5" fmla="*/ 20 h 128"/>
                <a:gd name="T6" fmla="*/ 4 w 128"/>
                <a:gd name="T7" fmla="*/ 40 h 128"/>
                <a:gd name="T8" fmla="*/ 0 w 128"/>
                <a:gd name="T9" fmla="*/ 64 h 128"/>
                <a:gd name="T10" fmla="*/ 0 w 128"/>
                <a:gd name="T11" fmla="*/ 78 h 128"/>
                <a:gd name="T12" fmla="*/ 10 w 128"/>
                <a:gd name="T13" fmla="*/ 100 h 128"/>
                <a:gd name="T14" fmla="*/ 28 w 128"/>
                <a:gd name="T15" fmla="*/ 118 h 128"/>
                <a:gd name="T16" fmla="*/ 50 w 128"/>
                <a:gd name="T17" fmla="*/ 126 h 128"/>
                <a:gd name="T18" fmla="*/ 64 w 128"/>
                <a:gd name="T19" fmla="*/ 128 h 128"/>
                <a:gd name="T20" fmla="*/ 88 w 128"/>
                <a:gd name="T21" fmla="*/ 122 h 128"/>
                <a:gd name="T22" fmla="*/ 108 w 128"/>
                <a:gd name="T23" fmla="*/ 110 h 128"/>
                <a:gd name="T24" fmla="*/ 122 w 128"/>
                <a:gd name="T25" fmla="*/ 88 h 128"/>
                <a:gd name="T26" fmla="*/ 128 w 128"/>
                <a:gd name="T27" fmla="*/ 64 h 128"/>
                <a:gd name="T28" fmla="*/ 126 w 128"/>
                <a:gd name="T29" fmla="*/ 52 h 128"/>
                <a:gd name="T30" fmla="*/ 116 w 128"/>
                <a:gd name="T31" fmla="*/ 28 h 128"/>
                <a:gd name="T32" fmla="*/ 98 w 128"/>
                <a:gd name="T33" fmla="*/ 12 h 128"/>
                <a:gd name="T34" fmla="*/ 76 w 128"/>
                <a:gd name="T35" fmla="*/ 2 h 128"/>
                <a:gd name="T36" fmla="*/ 64 w 128"/>
                <a:gd name="T37" fmla="*/ 0 h 128"/>
                <a:gd name="T38" fmla="*/ 64 w 128"/>
                <a:gd name="T39" fmla="*/ 110 h 128"/>
                <a:gd name="T40" fmla="*/ 46 w 128"/>
                <a:gd name="T41" fmla="*/ 106 h 128"/>
                <a:gd name="T42" fmla="*/ 32 w 128"/>
                <a:gd name="T43" fmla="*/ 96 h 128"/>
                <a:gd name="T44" fmla="*/ 22 w 128"/>
                <a:gd name="T45" fmla="*/ 82 h 128"/>
                <a:gd name="T46" fmla="*/ 18 w 128"/>
                <a:gd name="T47" fmla="*/ 64 h 128"/>
                <a:gd name="T48" fmla="*/ 18 w 128"/>
                <a:gd name="T49" fmla="*/ 56 h 128"/>
                <a:gd name="T50" fmla="*/ 26 w 128"/>
                <a:gd name="T51" fmla="*/ 38 h 128"/>
                <a:gd name="T52" fmla="*/ 38 w 128"/>
                <a:gd name="T53" fmla="*/ 26 h 128"/>
                <a:gd name="T54" fmla="*/ 54 w 128"/>
                <a:gd name="T55" fmla="*/ 20 h 128"/>
                <a:gd name="T56" fmla="*/ 64 w 128"/>
                <a:gd name="T57" fmla="*/ 18 h 128"/>
                <a:gd name="T58" fmla="*/ 80 w 128"/>
                <a:gd name="T59" fmla="*/ 22 h 128"/>
                <a:gd name="T60" fmla="*/ 96 w 128"/>
                <a:gd name="T61" fmla="*/ 32 h 128"/>
                <a:gd name="T62" fmla="*/ 104 w 128"/>
                <a:gd name="T63" fmla="*/ 46 h 128"/>
                <a:gd name="T64" fmla="*/ 108 w 128"/>
                <a:gd name="T65" fmla="*/ 64 h 128"/>
                <a:gd name="T66" fmla="*/ 108 w 128"/>
                <a:gd name="T67" fmla="*/ 74 h 128"/>
                <a:gd name="T68" fmla="*/ 100 w 128"/>
                <a:gd name="T69" fmla="*/ 90 h 128"/>
                <a:gd name="T70" fmla="*/ 88 w 128"/>
                <a:gd name="T71" fmla="*/ 102 h 128"/>
                <a:gd name="T72" fmla="*/ 72 w 128"/>
                <a:gd name="T73" fmla="*/ 108 h 128"/>
                <a:gd name="T74" fmla="*/ 64 w 128"/>
                <a:gd name="T75" fmla="*/ 1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64" y="0"/>
                  </a:moveTo>
                  <a:lnTo>
                    <a:pt x="64" y="0"/>
                  </a:lnTo>
                  <a:lnTo>
                    <a:pt x="50" y="2"/>
                  </a:lnTo>
                  <a:lnTo>
                    <a:pt x="38" y="6"/>
                  </a:lnTo>
                  <a:lnTo>
                    <a:pt x="28" y="12"/>
                  </a:lnTo>
                  <a:lnTo>
                    <a:pt x="18" y="20"/>
                  </a:lnTo>
                  <a:lnTo>
                    <a:pt x="10" y="28"/>
                  </a:lnTo>
                  <a:lnTo>
                    <a:pt x="4" y="40"/>
                  </a:lnTo>
                  <a:lnTo>
                    <a:pt x="0" y="52"/>
                  </a:lnTo>
                  <a:lnTo>
                    <a:pt x="0" y="64"/>
                  </a:lnTo>
                  <a:lnTo>
                    <a:pt x="0" y="64"/>
                  </a:lnTo>
                  <a:lnTo>
                    <a:pt x="0" y="78"/>
                  </a:lnTo>
                  <a:lnTo>
                    <a:pt x="4" y="88"/>
                  </a:lnTo>
                  <a:lnTo>
                    <a:pt x="10" y="100"/>
                  </a:lnTo>
                  <a:lnTo>
                    <a:pt x="18" y="110"/>
                  </a:lnTo>
                  <a:lnTo>
                    <a:pt x="28" y="118"/>
                  </a:lnTo>
                  <a:lnTo>
                    <a:pt x="38" y="122"/>
                  </a:lnTo>
                  <a:lnTo>
                    <a:pt x="50" y="126"/>
                  </a:lnTo>
                  <a:lnTo>
                    <a:pt x="64" y="128"/>
                  </a:lnTo>
                  <a:lnTo>
                    <a:pt x="64" y="128"/>
                  </a:lnTo>
                  <a:lnTo>
                    <a:pt x="76" y="126"/>
                  </a:lnTo>
                  <a:lnTo>
                    <a:pt x="88" y="122"/>
                  </a:lnTo>
                  <a:lnTo>
                    <a:pt x="98" y="118"/>
                  </a:lnTo>
                  <a:lnTo>
                    <a:pt x="108" y="110"/>
                  </a:lnTo>
                  <a:lnTo>
                    <a:pt x="116" y="100"/>
                  </a:lnTo>
                  <a:lnTo>
                    <a:pt x="122" y="88"/>
                  </a:lnTo>
                  <a:lnTo>
                    <a:pt x="126" y="78"/>
                  </a:lnTo>
                  <a:lnTo>
                    <a:pt x="128" y="64"/>
                  </a:lnTo>
                  <a:lnTo>
                    <a:pt x="128" y="64"/>
                  </a:lnTo>
                  <a:lnTo>
                    <a:pt x="126" y="52"/>
                  </a:lnTo>
                  <a:lnTo>
                    <a:pt x="122" y="40"/>
                  </a:lnTo>
                  <a:lnTo>
                    <a:pt x="116" y="28"/>
                  </a:lnTo>
                  <a:lnTo>
                    <a:pt x="108" y="20"/>
                  </a:lnTo>
                  <a:lnTo>
                    <a:pt x="98" y="12"/>
                  </a:lnTo>
                  <a:lnTo>
                    <a:pt x="88" y="6"/>
                  </a:lnTo>
                  <a:lnTo>
                    <a:pt x="76" y="2"/>
                  </a:lnTo>
                  <a:lnTo>
                    <a:pt x="64" y="0"/>
                  </a:lnTo>
                  <a:lnTo>
                    <a:pt x="64" y="0"/>
                  </a:lnTo>
                  <a:close/>
                  <a:moveTo>
                    <a:pt x="64" y="110"/>
                  </a:moveTo>
                  <a:lnTo>
                    <a:pt x="64" y="110"/>
                  </a:lnTo>
                  <a:lnTo>
                    <a:pt x="54" y="108"/>
                  </a:lnTo>
                  <a:lnTo>
                    <a:pt x="46" y="106"/>
                  </a:lnTo>
                  <a:lnTo>
                    <a:pt x="38" y="102"/>
                  </a:lnTo>
                  <a:lnTo>
                    <a:pt x="32" y="96"/>
                  </a:lnTo>
                  <a:lnTo>
                    <a:pt x="26" y="90"/>
                  </a:lnTo>
                  <a:lnTo>
                    <a:pt x="22" y="82"/>
                  </a:lnTo>
                  <a:lnTo>
                    <a:pt x="18" y="74"/>
                  </a:lnTo>
                  <a:lnTo>
                    <a:pt x="18" y="64"/>
                  </a:lnTo>
                  <a:lnTo>
                    <a:pt x="18" y="64"/>
                  </a:lnTo>
                  <a:lnTo>
                    <a:pt x="18" y="56"/>
                  </a:lnTo>
                  <a:lnTo>
                    <a:pt x="22" y="46"/>
                  </a:lnTo>
                  <a:lnTo>
                    <a:pt x="26" y="38"/>
                  </a:lnTo>
                  <a:lnTo>
                    <a:pt x="32" y="32"/>
                  </a:lnTo>
                  <a:lnTo>
                    <a:pt x="38" y="26"/>
                  </a:lnTo>
                  <a:lnTo>
                    <a:pt x="46" y="22"/>
                  </a:lnTo>
                  <a:lnTo>
                    <a:pt x="54" y="20"/>
                  </a:lnTo>
                  <a:lnTo>
                    <a:pt x="64" y="18"/>
                  </a:lnTo>
                  <a:lnTo>
                    <a:pt x="64" y="18"/>
                  </a:lnTo>
                  <a:lnTo>
                    <a:pt x="72" y="20"/>
                  </a:lnTo>
                  <a:lnTo>
                    <a:pt x="80" y="22"/>
                  </a:lnTo>
                  <a:lnTo>
                    <a:pt x="88" y="26"/>
                  </a:lnTo>
                  <a:lnTo>
                    <a:pt x="96" y="32"/>
                  </a:lnTo>
                  <a:lnTo>
                    <a:pt x="100" y="38"/>
                  </a:lnTo>
                  <a:lnTo>
                    <a:pt x="104" y="46"/>
                  </a:lnTo>
                  <a:lnTo>
                    <a:pt x="108" y="56"/>
                  </a:lnTo>
                  <a:lnTo>
                    <a:pt x="108" y="64"/>
                  </a:lnTo>
                  <a:lnTo>
                    <a:pt x="108" y="64"/>
                  </a:lnTo>
                  <a:lnTo>
                    <a:pt x="108" y="74"/>
                  </a:lnTo>
                  <a:lnTo>
                    <a:pt x="104" y="82"/>
                  </a:lnTo>
                  <a:lnTo>
                    <a:pt x="100" y="90"/>
                  </a:lnTo>
                  <a:lnTo>
                    <a:pt x="96" y="96"/>
                  </a:lnTo>
                  <a:lnTo>
                    <a:pt x="88" y="102"/>
                  </a:lnTo>
                  <a:lnTo>
                    <a:pt x="80" y="106"/>
                  </a:lnTo>
                  <a:lnTo>
                    <a:pt x="72" y="108"/>
                  </a:lnTo>
                  <a:lnTo>
                    <a:pt x="64" y="110"/>
                  </a:lnTo>
                  <a:lnTo>
                    <a:pt x="64"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04" name="Freeform 14"/>
            <p:cNvSpPr>
              <a:spLocks noEditPoints="1"/>
            </p:cNvSpPr>
            <p:nvPr/>
          </p:nvSpPr>
          <p:spPr bwMode="auto">
            <a:xfrm>
              <a:off x="4895850" y="9539288"/>
              <a:ext cx="698500" cy="698500"/>
            </a:xfrm>
            <a:custGeom>
              <a:avLst/>
              <a:gdLst>
                <a:gd name="T0" fmla="*/ 384 w 440"/>
                <a:gd name="T1" fmla="*/ 134 h 440"/>
                <a:gd name="T2" fmla="*/ 390 w 440"/>
                <a:gd name="T3" fmla="*/ 88 h 440"/>
                <a:gd name="T4" fmla="*/ 366 w 440"/>
                <a:gd name="T5" fmla="*/ 58 h 440"/>
                <a:gd name="T6" fmla="*/ 320 w 440"/>
                <a:gd name="T7" fmla="*/ 50 h 440"/>
                <a:gd name="T8" fmla="*/ 274 w 440"/>
                <a:gd name="T9" fmla="*/ 42 h 440"/>
                <a:gd name="T10" fmla="*/ 246 w 440"/>
                <a:gd name="T11" fmla="*/ 6 h 440"/>
                <a:gd name="T12" fmla="*/ 210 w 440"/>
                <a:gd name="T13" fmla="*/ 0 h 440"/>
                <a:gd name="T14" fmla="*/ 172 w 440"/>
                <a:gd name="T15" fmla="*/ 26 h 440"/>
                <a:gd name="T16" fmla="*/ 132 w 440"/>
                <a:gd name="T17" fmla="*/ 56 h 440"/>
                <a:gd name="T18" fmla="*/ 92 w 440"/>
                <a:gd name="T19" fmla="*/ 48 h 440"/>
                <a:gd name="T20" fmla="*/ 58 w 440"/>
                <a:gd name="T21" fmla="*/ 72 h 440"/>
                <a:gd name="T22" fmla="*/ 48 w 440"/>
                <a:gd name="T23" fmla="*/ 116 h 440"/>
                <a:gd name="T24" fmla="*/ 42 w 440"/>
                <a:gd name="T25" fmla="*/ 166 h 440"/>
                <a:gd name="T26" fmla="*/ 12 w 440"/>
                <a:gd name="T27" fmla="*/ 186 h 440"/>
                <a:gd name="T28" fmla="*/ 0 w 440"/>
                <a:gd name="T29" fmla="*/ 220 h 440"/>
                <a:gd name="T30" fmla="*/ 18 w 440"/>
                <a:gd name="T31" fmla="*/ 262 h 440"/>
                <a:gd name="T32" fmla="*/ 48 w 440"/>
                <a:gd name="T33" fmla="*/ 292 h 440"/>
                <a:gd name="T34" fmla="*/ 46 w 440"/>
                <a:gd name="T35" fmla="*/ 334 h 440"/>
                <a:gd name="T36" fmla="*/ 64 w 440"/>
                <a:gd name="T37" fmla="*/ 376 h 440"/>
                <a:gd name="T38" fmla="*/ 104 w 440"/>
                <a:gd name="T39" fmla="*/ 392 h 440"/>
                <a:gd name="T40" fmla="*/ 148 w 440"/>
                <a:gd name="T41" fmla="*/ 392 h 440"/>
                <a:gd name="T42" fmla="*/ 178 w 440"/>
                <a:gd name="T43" fmla="*/ 422 h 440"/>
                <a:gd name="T44" fmla="*/ 220 w 440"/>
                <a:gd name="T45" fmla="*/ 440 h 440"/>
                <a:gd name="T46" fmla="*/ 254 w 440"/>
                <a:gd name="T47" fmla="*/ 428 h 440"/>
                <a:gd name="T48" fmla="*/ 274 w 440"/>
                <a:gd name="T49" fmla="*/ 398 h 440"/>
                <a:gd name="T50" fmla="*/ 334 w 440"/>
                <a:gd name="T51" fmla="*/ 392 h 440"/>
                <a:gd name="T52" fmla="*/ 356 w 440"/>
                <a:gd name="T53" fmla="*/ 388 h 440"/>
                <a:gd name="T54" fmla="*/ 386 w 440"/>
                <a:gd name="T55" fmla="*/ 360 h 440"/>
                <a:gd name="T56" fmla="*/ 388 w 440"/>
                <a:gd name="T57" fmla="*/ 316 h 440"/>
                <a:gd name="T58" fmla="*/ 398 w 440"/>
                <a:gd name="T59" fmla="*/ 276 h 440"/>
                <a:gd name="T60" fmla="*/ 432 w 440"/>
                <a:gd name="T61" fmla="*/ 248 h 440"/>
                <a:gd name="T62" fmla="*/ 438 w 440"/>
                <a:gd name="T63" fmla="*/ 210 h 440"/>
                <a:gd name="T64" fmla="*/ 414 w 440"/>
                <a:gd name="T65" fmla="*/ 172 h 440"/>
                <a:gd name="T66" fmla="*/ 368 w 440"/>
                <a:gd name="T67" fmla="*/ 240 h 440"/>
                <a:gd name="T68" fmla="*/ 338 w 440"/>
                <a:gd name="T69" fmla="*/ 312 h 440"/>
                <a:gd name="T70" fmla="*/ 354 w 440"/>
                <a:gd name="T71" fmla="*/ 344 h 440"/>
                <a:gd name="T72" fmla="*/ 334 w 440"/>
                <a:gd name="T73" fmla="*/ 356 h 440"/>
                <a:gd name="T74" fmla="*/ 298 w 440"/>
                <a:gd name="T75" fmla="*/ 348 h 440"/>
                <a:gd name="T76" fmla="*/ 240 w 440"/>
                <a:gd name="T77" fmla="*/ 384 h 440"/>
                <a:gd name="T78" fmla="*/ 220 w 440"/>
                <a:gd name="T79" fmla="*/ 404 h 440"/>
                <a:gd name="T80" fmla="*/ 200 w 440"/>
                <a:gd name="T81" fmla="*/ 384 h 440"/>
                <a:gd name="T82" fmla="*/ 140 w 440"/>
                <a:gd name="T83" fmla="*/ 348 h 440"/>
                <a:gd name="T84" fmla="*/ 104 w 440"/>
                <a:gd name="T85" fmla="*/ 356 h 440"/>
                <a:gd name="T86" fmla="*/ 84 w 440"/>
                <a:gd name="T87" fmla="*/ 336 h 440"/>
                <a:gd name="T88" fmla="*/ 92 w 440"/>
                <a:gd name="T89" fmla="*/ 298 h 440"/>
                <a:gd name="T90" fmla="*/ 56 w 440"/>
                <a:gd name="T91" fmla="*/ 240 h 440"/>
                <a:gd name="T92" fmla="*/ 36 w 440"/>
                <a:gd name="T93" fmla="*/ 220 h 440"/>
                <a:gd name="T94" fmla="*/ 70 w 440"/>
                <a:gd name="T95" fmla="*/ 200 h 440"/>
                <a:gd name="T96" fmla="*/ 100 w 440"/>
                <a:gd name="T97" fmla="*/ 130 h 440"/>
                <a:gd name="T98" fmla="*/ 86 w 440"/>
                <a:gd name="T99" fmla="*/ 98 h 440"/>
                <a:gd name="T100" fmla="*/ 112 w 440"/>
                <a:gd name="T101" fmla="*/ 86 h 440"/>
                <a:gd name="T102" fmla="*/ 162 w 440"/>
                <a:gd name="T103" fmla="*/ 82 h 440"/>
                <a:gd name="T104" fmla="*/ 200 w 440"/>
                <a:gd name="T105" fmla="*/ 50 h 440"/>
                <a:gd name="T106" fmla="*/ 228 w 440"/>
                <a:gd name="T107" fmla="*/ 38 h 440"/>
                <a:gd name="T108" fmla="*/ 254 w 440"/>
                <a:gd name="T109" fmla="*/ 74 h 440"/>
                <a:gd name="T110" fmla="*/ 320 w 440"/>
                <a:gd name="T111" fmla="*/ 90 h 440"/>
                <a:gd name="T112" fmla="*/ 348 w 440"/>
                <a:gd name="T113" fmla="*/ 90 h 440"/>
                <a:gd name="T114" fmla="*/ 348 w 440"/>
                <a:gd name="T115" fmla="*/ 118 h 440"/>
                <a:gd name="T116" fmla="*/ 364 w 440"/>
                <a:gd name="T117" fmla="*/ 186 h 440"/>
                <a:gd name="T118" fmla="*/ 396 w 440"/>
                <a:gd name="T119" fmla="*/ 206 h 440"/>
                <a:gd name="T120" fmla="*/ 396 w 440"/>
                <a:gd name="T121" fmla="*/ 2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0" h="440">
                  <a:moveTo>
                    <a:pt x="398" y="166"/>
                  </a:moveTo>
                  <a:lnTo>
                    <a:pt x="398" y="166"/>
                  </a:lnTo>
                  <a:lnTo>
                    <a:pt x="392" y="148"/>
                  </a:lnTo>
                  <a:lnTo>
                    <a:pt x="384" y="134"/>
                  </a:lnTo>
                  <a:lnTo>
                    <a:pt x="384" y="134"/>
                  </a:lnTo>
                  <a:lnTo>
                    <a:pt x="388" y="124"/>
                  </a:lnTo>
                  <a:lnTo>
                    <a:pt x="390" y="116"/>
                  </a:lnTo>
                  <a:lnTo>
                    <a:pt x="392" y="106"/>
                  </a:lnTo>
                  <a:lnTo>
                    <a:pt x="392" y="98"/>
                  </a:lnTo>
                  <a:lnTo>
                    <a:pt x="390" y="88"/>
                  </a:lnTo>
                  <a:lnTo>
                    <a:pt x="386" y="80"/>
                  </a:lnTo>
                  <a:lnTo>
                    <a:pt x="382" y="72"/>
                  </a:lnTo>
                  <a:lnTo>
                    <a:pt x="374" y="64"/>
                  </a:lnTo>
                  <a:lnTo>
                    <a:pt x="374" y="64"/>
                  </a:lnTo>
                  <a:lnTo>
                    <a:pt x="366" y="58"/>
                  </a:lnTo>
                  <a:lnTo>
                    <a:pt x="356" y="52"/>
                  </a:lnTo>
                  <a:lnTo>
                    <a:pt x="346" y="48"/>
                  </a:lnTo>
                  <a:lnTo>
                    <a:pt x="334" y="48"/>
                  </a:lnTo>
                  <a:lnTo>
                    <a:pt x="334" y="48"/>
                  </a:lnTo>
                  <a:lnTo>
                    <a:pt x="320" y="50"/>
                  </a:lnTo>
                  <a:lnTo>
                    <a:pt x="306" y="56"/>
                  </a:lnTo>
                  <a:lnTo>
                    <a:pt x="306" y="56"/>
                  </a:lnTo>
                  <a:lnTo>
                    <a:pt x="290" y="48"/>
                  </a:lnTo>
                  <a:lnTo>
                    <a:pt x="274" y="42"/>
                  </a:lnTo>
                  <a:lnTo>
                    <a:pt x="274" y="42"/>
                  </a:lnTo>
                  <a:lnTo>
                    <a:pt x="272" y="34"/>
                  </a:lnTo>
                  <a:lnTo>
                    <a:pt x="266" y="26"/>
                  </a:lnTo>
                  <a:lnTo>
                    <a:pt x="260" y="18"/>
                  </a:lnTo>
                  <a:lnTo>
                    <a:pt x="254" y="12"/>
                  </a:lnTo>
                  <a:lnTo>
                    <a:pt x="246" y="6"/>
                  </a:lnTo>
                  <a:lnTo>
                    <a:pt x="238" y="4"/>
                  </a:lnTo>
                  <a:lnTo>
                    <a:pt x="228" y="0"/>
                  </a:lnTo>
                  <a:lnTo>
                    <a:pt x="220" y="0"/>
                  </a:lnTo>
                  <a:lnTo>
                    <a:pt x="220" y="0"/>
                  </a:lnTo>
                  <a:lnTo>
                    <a:pt x="210" y="0"/>
                  </a:lnTo>
                  <a:lnTo>
                    <a:pt x="200" y="4"/>
                  </a:lnTo>
                  <a:lnTo>
                    <a:pt x="192" y="6"/>
                  </a:lnTo>
                  <a:lnTo>
                    <a:pt x="184" y="12"/>
                  </a:lnTo>
                  <a:lnTo>
                    <a:pt x="178" y="18"/>
                  </a:lnTo>
                  <a:lnTo>
                    <a:pt x="172" y="26"/>
                  </a:lnTo>
                  <a:lnTo>
                    <a:pt x="168" y="34"/>
                  </a:lnTo>
                  <a:lnTo>
                    <a:pt x="164" y="42"/>
                  </a:lnTo>
                  <a:lnTo>
                    <a:pt x="164" y="42"/>
                  </a:lnTo>
                  <a:lnTo>
                    <a:pt x="148" y="48"/>
                  </a:lnTo>
                  <a:lnTo>
                    <a:pt x="132" y="56"/>
                  </a:lnTo>
                  <a:lnTo>
                    <a:pt x="132" y="56"/>
                  </a:lnTo>
                  <a:lnTo>
                    <a:pt x="118" y="50"/>
                  </a:lnTo>
                  <a:lnTo>
                    <a:pt x="104" y="48"/>
                  </a:lnTo>
                  <a:lnTo>
                    <a:pt x="104" y="48"/>
                  </a:lnTo>
                  <a:lnTo>
                    <a:pt x="92" y="48"/>
                  </a:lnTo>
                  <a:lnTo>
                    <a:pt x="82" y="52"/>
                  </a:lnTo>
                  <a:lnTo>
                    <a:pt x="72" y="58"/>
                  </a:lnTo>
                  <a:lnTo>
                    <a:pt x="64" y="64"/>
                  </a:lnTo>
                  <a:lnTo>
                    <a:pt x="64" y="64"/>
                  </a:lnTo>
                  <a:lnTo>
                    <a:pt x="58" y="72"/>
                  </a:lnTo>
                  <a:lnTo>
                    <a:pt x="52" y="80"/>
                  </a:lnTo>
                  <a:lnTo>
                    <a:pt x="50" y="88"/>
                  </a:lnTo>
                  <a:lnTo>
                    <a:pt x="48" y="98"/>
                  </a:lnTo>
                  <a:lnTo>
                    <a:pt x="46" y="106"/>
                  </a:lnTo>
                  <a:lnTo>
                    <a:pt x="48" y="116"/>
                  </a:lnTo>
                  <a:lnTo>
                    <a:pt x="50" y="124"/>
                  </a:lnTo>
                  <a:lnTo>
                    <a:pt x="54" y="134"/>
                  </a:lnTo>
                  <a:lnTo>
                    <a:pt x="54" y="134"/>
                  </a:lnTo>
                  <a:lnTo>
                    <a:pt x="48" y="148"/>
                  </a:lnTo>
                  <a:lnTo>
                    <a:pt x="42" y="166"/>
                  </a:lnTo>
                  <a:lnTo>
                    <a:pt x="42" y="166"/>
                  </a:lnTo>
                  <a:lnTo>
                    <a:pt x="32" y="168"/>
                  </a:lnTo>
                  <a:lnTo>
                    <a:pt x="24" y="172"/>
                  </a:lnTo>
                  <a:lnTo>
                    <a:pt x="18" y="178"/>
                  </a:lnTo>
                  <a:lnTo>
                    <a:pt x="12" y="186"/>
                  </a:lnTo>
                  <a:lnTo>
                    <a:pt x="6" y="192"/>
                  </a:lnTo>
                  <a:lnTo>
                    <a:pt x="2" y="202"/>
                  </a:lnTo>
                  <a:lnTo>
                    <a:pt x="0" y="210"/>
                  </a:lnTo>
                  <a:lnTo>
                    <a:pt x="0" y="220"/>
                  </a:lnTo>
                  <a:lnTo>
                    <a:pt x="0" y="220"/>
                  </a:lnTo>
                  <a:lnTo>
                    <a:pt x="0" y="230"/>
                  </a:lnTo>
                  <a:lnTo>
                    <a:pt x="2" y="238"/>
                  </a:lnTo>
                  <a:lnTo>
                    <a:pt x="6" y="248"/>
                  </a:lnTo>
                  <a:lnTo>
                    <a:pt x="12" y="256"/>
                  </a:lnTo>
                  <a:lnTo>
                    <a:pt x="18" y="262"/>
                  </a:lnTo>
                  <a:lnTo>
                    <a:pt x="24" y="268"/>
                  </a:lnTo>
                  <a:lnTo>
                    <a:pt x="32" y="272"/>
                  </a:lnTo>
                  <a:lnTo>
                    <a:pt x="42" y="276"/>
                  </a:lnTo>
                  <a:lnTo>
                    <a:pt x="42" y="276"/>
                  </a:lnTo>
                  <a:lnTo>
                    <a:pt x="48" y="292"/>
                  </a:lnTo>
                  <a:lnTo>
                    <a:pt x="54" y="308"/>
                  </a:lnTo>
                  <a:lnTo>
                    <a:pt x="54" y="308"/>
                  </a:lnTo>
                  <a:lnTo>
                    <a:pt x="50" y="316"/>
                  </a:lnTo>
                  <a:lnTo>
                    <a:pt x="48" y="324"/>
                  </a:lnTo>
                  <a:lnTo>
                    <a:pt x="46" y="334"/>
                  </a:lnTo>
                  <a:lnTo>
                    <a:pt x="48" y="342"/>
                  </a:lnTo>
                  <a:lnTo>
                    <a:pt x="50" y="352"/>
                  </a:lnTo>
                  <a:lnTo>
                    <a:pt x="52" y="360"/>
                  </a:lnTo>
                  <a:lnTo>
                    <a:pt x="58" y="368"/>
                  </a:lnTo>
                  <a:lnTo>
                    <a:pt x="64" y="376"/>
                  </a:lnTo>
                  <a:lnTo>
                    <a:pt x="64" y="376"/>
                  </a:lnTo>
                  <a:lnTo>
                    <a:pt x="72" y="382"/>
                  </a:lnTo>
                  <a:lnTo>
                    <a:pt x="82" y="388"/>
                  </a:lnTo>
                  <a:lnTo>
                    <a:pt x="92" y="392"/>
                  </a:lnTo>
                  <a:lnTo>
                    <a:pt x="104" y="392"/>
                  </a:lnTo>
                  <a:lnTo>
                    <a:pt x="104" y="392"/>
                  </a:lnTo>
                  <a:lnTo>
                    <a:pt x="118" y="390"/>
                  </a:lnTo>
                  <a:lnTo>
                    <a:pt x="132" y="384"/>
                  </a:lnTo>
                  <a:lnTo>
                    <a:pt x="132" y="384"/>
                  </a:lnTo>
                  <a:lnTo>
                    <a:pt x="148" y="392"/>
                  </a:lnTo>
                  <a:lnTo>
                    <a:pt x="164" y="398"/>
                  </a:lnTo>
                  <a:lnTo>
                    <a:pt x="164" y="398"/>
                  </a:lnTo>
                  <a:lnTo>
                    <a:pt x="168" y="406"/>
                  </a:lnTo>
                  <a:lnTo>
                    <a:pt x="172" y="414"/>
                  </a:lnTo>
                  <a:lnTo>
                    <a:pt x="178" y="422"/>
                  </a:lnTo>
                  <a:lnTo>
                    <a:pt x="184" y="428"/>
                  </a:lnTo>
                  <a:lnTo>
                    <a:pt x="192" y="434"/>
                  </a:lnTo>
                  <a:lnTo>
                    <a:pt x="200" y="438"/>
                  </a:lnTo>
                  <a:lnTo>
                    <a:pt x="210" y="440"/>
                  </a:lnTo>
                  <a:lnTo>
                    <a:pt x="220" y="440"/>
                  </a:lnTo>
                  <a:lnTo>
                    <a:pt x="220" y="440"/>
                  </a:lnTo>
                  <a:lnTo>
                    <a:pt x="228" y="440"/>
                  </a:lnTo>
                  <a:lnTo>
                    <a:pt x="238" y="438"/>
                  </a:lnTo>
                  <a:lnTo>
                    <a:pt x="246" y="434"/>
                  </a:lnTo>
                  <a:lnTo>
                    <a:pt x="254" y="428"/>
                  </a:lnTo>
                  <a:lnTo>
                    <a:pt x="260" y="422"/>
                  </a:lnTo>
                  <a:lnTo>
                    <a:pt x="266" y="414"/>
                  </a:lnTo>
                  <a:lnTo>
                    <a:pt x="272" y="406"/>
                  </a:lnTo>
                  <a:lnTo>
                    <a:pt x="274" y="398"/>
                  </a:lnTo>
                  <a:lnTo>
                    <a:pt x="274" y="398"/>
                  </a:lnTo>
                  <a:lnTo>
                    <a:pt x="290" y="392"/>
                  </a:lnTo>
                  <a:lnTo>
                    <a:pt x="306" y="384"/>
                  </a:lnTo>
                  <a:lnTo>
                    <a:pt x="306" y="384"/>
                  </a:lnTo>
                  <a:lnTo>
                    <a:pt x="320" y="390"/>
                  </a:lnTo>
                  <a:lnTo>
                    <a:pt x="334" y="392"/>
                  </a:lnTo>
                  <a:lnTo>
                    <a:pt x="334" y="392"/>
                  </a:lnTo>
                  <a:lnTo>
                    <a:pt x="334" y="392"/>
                  </a:lnTo>
                  <a:lnTo>
                    <a:pt x="334" y="392"/>
                  </a:lnTo>
                  <a:lnTo>
                    <a:pt x="346" y="392"/>
                  </a:lnTo>
                  <a:lnTo>
                    <a:pt x="356" y="388"/>
                  </a:lnTo>
                  <a:lnTo>
                    <a:pt x="366" y="382"/>
                  </a:lnTo>
                  <a:lnTo>
                    <a:pt x="374" y="376"/>
                  </a:lnTo>
                  <a:lnTo>
                    <a:pt x="374" y="376"/>
                  </a:lnTo>
                  <a:lnTo>
                    <a:pt x="382" y="368"/>
                  </a:lnTo>
                  <a:lnTo>
                    <a:pt x="386" y="360"/>
                  </a:lnTo>
                  <a:lnTo>
                    <a:pt x="390" y="352"/>
                  </a:lnTo>
                  <a:lnTo>
                    <a:pt x="392" y="342"/>
                  </a:lnTo>
                  <a:lnTo>
                    <a:pt x="392" y="334"/>
                  </a:lnTo>
                  <a:lnTo>
                    <a:pt x="390" y="324"/>
                  </a:lnTo>
                  <a:lnTo>
                    <a:pt x="388" y="316"/>
                  </a:lnTo>
                  <a:lnTo>
                    <a:pt x="384" y="308"/>
                  </a:lnTo>
                  <a:lnTo>
                    <a:pt x="384" y="308"/>
                  </a:lnTo>
                  <a:lnTo>
                    <a:pt x="392" y="292"/>
                  </a:lnTo>
                  <a:lnTo>
                    <a:pt x="398" y="276"/>
                  </a:lnTo>
                  <a:lnTo>
                    <a:pt x="398" y="276"/>
                  </a:lnTo>
                  <a:lnTo>
                    <a:pt x="406" y="272"/>
                  </a:lnTo>
                  <a:lnTo>
                    <a:pt x="414" y="268"/>
                  </a:lnTo>
                  <a:lnTo>
                    <a:pt x="422" y="262"/>
                  </a:lnTo>
                  <a:lnTo>
                    <a:pt x="428" y="256"/>
                  </a:lnTo>
                  <a:lnTo>
                    <a:pt x="432" y="248"/>
                  </a:lnTo>
                  <a:lnTo>
                    <a:pt x="436" y="238"/>
                  </a:lnTo>
                  <a:lnTo>
                    <a:pt x="438" y="230"/>
                  </a:lnTo>
                  <a:lnTo>
                    <a:pt x="440" y="220"/>
                  </a:lnTo>
                  <a:lnTo>
                    <a:pt x="440" y="220"/>
                  </a:lnTo>
                  <a:lnTo>
                    <a:pt x="438" y="210"/>
                  </a:lnTo>
                  <a:lnTo>
                    <a:pt x="436" y="202"/>
                  </a:lnTo>
                  <a:lnTo>
                    <a:pt x="432" y="192"/>
                  </a:lnTo>
                  <a:lnTo>
                    <a:pt x="428" y="186"/>
                  </a:lnTo>
                  <a:lnTo>
                    <a:pt x="422" y="178"/>
                  </a:lnTo>
                  <a:lnTo>
                    <a:pt x="414" y="172"/>
                  </a:lnTo>
                  <a:lnTo>
                    <a:pt x="406" y="168"/>
                  </a:lnTo>
                  <a:lnTo>
                    <a:pt x="398" y="166"/>
                  </a:lnTo>
                  <a:lnTo>
                    <a:pt x="398" y="166"/>
                  </a:lnTo>
                  <a:close/>
                  <a:moveTo>
                    <a:pt x="382" y="240"/>
                  </a:moveTo>
                  <a:lnTo>
                    <a:pt x="368" y="240"/>
                  </a:lnTo>
                  <a:lnTo>
                    <a:pt x="364" y="254"/>
                  </a:lnTo>
                  <a:lnTo>
                    <a:pt x="364" y="254"/>
                  </a:lnTo>
                  <a:lnTo>
                    <a:pt x="358" y="278"/>
                  </a:lnTo>
                  <a:lnTo>
                    <a:pt x="346" y="298"/>
                  </a:lnTo>
                  <a:lnTo>
                    <a:pt x="338" y="312"/>
                  </a:lnTo>
                  <a:lnTo>
                    <a:pt x="348" y="322"/>
                  </a:lnTo>
                  <a:lnTo>
                    <a:pt x="348" y="322"/>
                  </a:lnTo>
                  <a:lnTo>
                    <a:pt x="354" y="328"/>
                  </a:lnTo>
                  <a:lnTo>
                    <a:pt x="354" y="336"/>
                  </a:lnTo>
                  <a:lnTo>
                    <a:pt x="354" y="344"/>
                  </a:lnTo>
                  <a:lnTo>
                    <a:pt x="348" y="350"/>
                  </a:lnTo>
                  <a:lnTo>
                    <a:pt x="348" y="350"/>
                  </a:lnTo>
                  <a:lnTo>
                    <a:pt x="342" y="354"/>
                  </a:lnTo>
                  <a:lnTo>
                    <a:pt x="334" y="356"/>
                  </a:lnTo>
                  <a:lnTo>
                    <a:pt x="334" y="356"/>
                  </a:lnTo>
                  <a:lnTo>
                    <a:pt x="334" y="356"/>
                  </a:lnTo>
                  <a:lnTo>
                    <a:pt x="326" y="354"/>
                  </a:lnTo>
                  <a:lnTo>
                    <a:pt x="320" y="350"/>
                  </a:lnTo>
                  <a:lnTo>
                    <a:pt x="310" y="340"/>
                  </a:lnTo>
                  <a:lnTo>
                    <a:pt x="298" y="348"/>
                  </a:lnTo>
                  <a:lnTo>
                    <a:pt x="298" y="348"/>
                  </a:lnTo>
                  <a:lnTo>
                    <a:pt x="276" y="358"/>
                  </a:lnTo>
                  <a:lnTo>
                    <a:pt x="254" y="366"/>
                  </a:lnTo>
                  <a:lnTo>
                    <a:pt x="240" y="368"/>
                  </a:lnTo>
                  <a:lnTo>
                    <a:pt x="240" y="384"/>
                  </a:lnTo>
                  <a:lnTo>
                    <a:pt x="240" y="384"/>
                  </a:lnTo>
                  <a:lnTo>
                    <a:pt x="238" y="392"/>
                  </a:lnTo>
                  <a:lnTo>
                    <a:pt x="234" y="398"/>
                  </a:lnTo>
                  <a:lnTo>
                    <a:pt x="228" y="402"/>
                  </a:lnTo>
                  <a:lnTo>
                    <a:pt x="220" y="404"/>
                  </a:lnTo>
                  <a:lnTo>
                    <a:pt x="220" y="404"/>
                  </a:lnTo>
                  <a:lnTo>
                    <a:pt x="212" y="402"/>
                  </a:lnTo>
                  <a:lnTo>
                    <a:pt x="206" y="398"/>
                  </a:lnTo>
                  <a:lnTo>
                    <a:pt x="200" y="392"/>
                  </a:lnTo>
                  <a:lnTo>
                    <a:pt x="200" y="384"/>
                  </a:lnTo>
                  <a:lnTo>
                    <a:pt x="200" y="368"/>
                  </a:lnTo>
                  <a:lnTo>
                    <a:pt x="186" y="366"/>
                  </a:lnTo>
                  <a:lnTo>
                    <a:pt x="186" y="366"/>
                  </a:lnTo>
                  <a:lnTo>
                    <a:pt x="162" y="358"/>
                  </a:lnTo>
                  <a:lnTo>
                    <a:pt x="140" y="348"/>
                  </a:lnTo>
                  <a:lnTo>
                    <a:pt x="128" y="340"/>
                  </a:lnTo>
                  <a:lnTo>
                    <a:pt x="118" y="350"/>
                  </a:lnTo>
                  <a:lnTo>
                    <a:pt x="118" y="350"/>
                  </a:lnTo>
                  <a:lnTo>
                    <a:pt x="112" y="354"/>
                  </a:lnTo>
                  <a:lnTo>
                    <a:pt x="104" y="356"/>
                  </a:lnTo>
                  <a:lnTo>
                    <a:pt x="96" y="354"/>
                  </a:lnTo>
                  <a:lnTo>
                    <a:pt x="90" y="350"/>
                  </a:lnTo>
                  <a:lnTo>
                    <a:pt x="90" y="350"/>
                  </a:lnTo>
                  <a:lnTo>
                    <a:pt x="86" y="344"/>
                  </a:lnTo>
                  <a:lnTo>
                    <a:pt x="84" y="336"/>
                  </a:lnTo>
                  <a:lnTo>
                    <a:pt x="86" y="328"/>
                  </a:lnTo>
                  <a:lnTo>
                    <a:pt x="90" y="322"/>
                  </a:lnTo>
                  <a:lnTo>
                    <a:pt x="100" y="312"/>
                  </a:lnTo>
                  <a:lnTo>
                    <a:pt x="92" y="298"/>
                  </a:lnTo>
                  <a:lnTo>
                    <a:pt x="92" y="298"/>
                  </a:lnTo>
                  <a:lnTo>
                    <a:pt x="82" y="278"/>
                  </a:lnTo>
                  <a:lnTo>
                    <a:pt x="74" y="254"/>
                  </a:lnTo>
                  <a:lnTo>
                    <a:pt x="70" y="240"/>
                  </a:lnTo>
                  <a:lnTo>
                    <a:pt x="56" y="240"/>
                  </a:lnTo>
                  <a:lnTo>
                    <a:pt x="56" y="240"/>
                  </a:lnTo>
                  <a:lnTo>
                    <a:pt x="48" y="238"/>
                  </a:lnTo>
                  <a:lnTo>
                    <a:pt x="42" y="234"/>
                  </a:lnTo>
                  <a:lnTo>
                    <a:pt x="38" y="228"/>
                  </a:lnTo>
                  <a:lnTo>
                    <a:pt x="36" y="220"/>
                  </a:lnTo>
                  <a:lnTo>
                    <a:pt x="36" y="220"/>
                  </a:lnTo>
                  <a:lnTo>
                    <a:pt x="38" y="212"/>
                  </a:lnTo>
                  <a:lnTo>
                    <a:pt x="42" y="206"/>
                  </a:lnTo>
                  <a:lnTo>
                    <a:pt x="48" y="202"/>
                  </a:lnTo>
                  <a:lnTo>
                    <a:pt x="56" y="200"/>
                  </a:lnTo>
                  <a:lnTo>
                    <a:pt x="70" y="200"/>
                  </a:lnTo>
                  <a:lnTo>
                    <a:pt x="74" y="186"/>
                  </a:lnTo>
                  <a:lnTo>
                    <a:pt x="74" y="186"/>
                  </a:lnTo>
                  <a:lnTo>
                    <a:pt x="82" y="164"/>
                  </a:lnTo>
                  <a:lnTo>
                    <a:pt x="92" y="142"/>
                  </a:lnTo>
                  <a:lnTo>
                    <a:pt x="100" y="130"/>
                  </a:lnTo>
                  <a:lnTo>
                    <a:pt x="90" y="118"/>
                  </a:lnTo>
                  <a:lnTo>
                    <a:pt x="90" y="118"/>
                  </a:lnTo>
                  <a:lnTo>
                    <a:pt x="86" y="112"/>
                  </a:lnTo>
                  <a:lnTo>
                    <a:pt x="84" y="104"/>
                  </a:lnTo>
                  <a:lnTo>
                    <a:pt x="86" y="98"/>
                  </a:lnTo>
                  <a:lnTo>
                    <a:pt x="90" y="90"/>
                  </a:lnTo>
                  <a:lnTo>
                    <a:pt x="90" y="90"/>
                  </a:lnTo>
                  <a:lnTo>
                    <a:pt x="96" y="86"/>
                  </a:lnTo>
                  <a:lnTo>
                    <a:pt x="104" y="86"/>
                  </a:lnTo>
                  <a:lnTo>
                    <a:pt x="112" y="86"/>
                  </a:lnTo>
                  <a:lnTo>
                    <a:pt x="118" y="90"/>
                  </a:lnTo>
                  <a:lnTo>
                    <a:pt x="128" y="100"/>
                  </a:lnTo>
                  <a:lnTo>
                    <a:pt x="140" y="94"/>
                  </a:lnTo>
                  <a:lnTo>
                    <a:pt x="140" y="94"/>
                  </a:lnTo>
                  <a:lnTo>
                    <a:pt x="162" y="82"/>
                  </a:lnTo>
                  <a:lnTo>
                    <a:pt x="186" y="74"/>
                  </a:lnTo>
                  <a:lnTo>
                    <a:pt x="200" y="72"/>
                  </a:lnTo>
                  <a:lnTo>
                    <a:pt x="200" y="56"/>
                  </a:lnTo>
                  <a:lnTo>
                    <a:pt x="200" y="56"/>
                  </a:lnTo>
                  <a:lnTo>
                    <a:pt x="200" y="50"/>
                  </a:lnTo>
                  <a:lnTo>
                    <a:pt x="206" y="42"/>
                  </a:lnTo>
                  <a:lnTo>
                    <a:pt x="212" y="38"/>
                  </a:lnTo>
                  <a:lnTo>
                    <a:pt x="220" y="38"/>
                  </a:lnTo>
                  <a:lnTo>
                    <a:pt x="220" y="38"/>
                  </a:lnTo>
                  <a:lnTo>
                    <a:pt x="228" y="38"/>
                  </a:lnTo>
                  <a:lnTo>
                    <a:pt x="234" y="42"/>
                  </a:lnTo>
                  <a:lnTo>
                    <a:pt x="238" y="50"/>
                  </a:lnTo>
                  <a:lnTo>
                    <a:pt x="240" y="56"/>
                  </a:lnTo>
                  <a:lnTo>
                    <a:pt x="240" y="72"/>
                  </a:lnTo>
                  <a:lnTo>
                    <a:pt x="254" y="74"/>
                  </a:lnTo>
                  <a:lnTo>
                    <a:pt x="254" y="74"/>
                  </a:lnTo>
                  <a:lnTo>
                    <a:pt x="276" y="82"/>
                  </a:lnTo>
                  <a:lnTo>
                    <a:pt x="298" y="94"/>
                  </a:lnTo>
                  <a:lnTo>
                    <a:pt x="310" y="100"/>
                  </a:lnTo>
                  <a:lnTo>
                    <a:pt x="320" y="90"/>
                  </a:lnTo>
                  <a:lnTo>
                    <a:pt x="320" y="90"/>
                  </a:lnTo>
                  <a:lnTo>
                    <a:pt x="328" y="86"/>
                  </a:lnTo>
                  <a:lnTo>
                    <a:pt x="334" y="86"/>
                  </a:lnTo>
                  <a:lnTo>
                    <a:pt x="342" y="86"/>
                  </a:lnTo>
                  <a:lnTo>
                    <a:pt x="348" y="90"/>
                  </a:lnTo>
                  <a:lnTo>
                    <a:pt x="348" y="90"/>
                  </a:lnTo>
                  <a:lnTo>
                    <a:pt x="354" y="98"/>
                  </a:lnTo>
                  <a:lnTo>
                    <a:pt x="354" y="104"/>
                  </a:lnTo>
                  <a:lnTo>
                    <a:pt x="354" y="112"/>
                  </a:lnTo>
                  <a:lnTo>
                    <a:pt x="348" y="118"/>
                  </a:lnTo>
                  <a:lnTo>
                    <a:pt x="338" y="130"/>
                  </a:lnTo>
                  <a:lnTo>
                    <a:pt x="346" y="142"/>
                  </a:lnTo>
                  <a:lnTo>
                    <a:pt x="346" y="142"/>
                  </a:lnTo>
                  <a:lnTo>
                    <a:pt x="358" y="164"/>
                  </a:lnTo>
                  <a:lnTo>
                    <a:pt x="364" y="186"/>
                  </a:lnTo>
                  <a:lnTo>
                    <a:pt x="368" y="200"/>
                  </a:lnTo>
                  <a:lnTo>
                    <a:pt x="382" y="200"/>
                  </a:lnTo>
                  <a:lnTo>
                    <a:pt x="382" y="200"/>
                  </a:lnTo>
                  <a:lnTo>
                    <a:pt x="390" y="202"/>
                  </a:lnTo>
                  <a:lnTo>
                    <a:pt x="396" y="206"/>
                  </a:lnTo>
                  <a:lnTo>
                    <a:pt x="400" y="212"/>
                  </a:lnTo>
                  <a:lnTo>
                    <a:pt x="402" y="220"/>
                  </a:lnTo>
                  <a:lnTo>
                    <a:pt x="402" y="220"/>
                  </a:lnTo>
                  <a:lnTo>
                    <a:pt x="400" y="228"/>
                  </a:lnTo>
                  <a:lnTo>
                    <a:pt x="396" y="234"/>
                  </a:lnTo>
                  <a:lnTo>
                    <a:pt x="390" y="238"/>
                  </a:lnTo>
                  <a:lnTo>
                    <a:pt x="382" y="240"/>
                  </a:lnTo>
                  <a:lnTo>
                    <a:pt x="382"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05" name="Freeform 15"/>
            <p:cNvSpPr/>
            <p:nvPr/>
          </p:nvSpPr>
          <p:spPr bwMode="auto">
            <a:xfrm>
              <a:off x="5245100" y="9682163"/>
              <a:ext cx="203200" cy="206375"/>
            </a:xfrm>
            <a:custGeom>
              <a:avLst/>
              <a:gdLst>
                <a:gd name="T0" fmla="*/ 0 w 128"/>
                <a:gd name="T1" fmla="*/ 0 h 130"/>
                <a:gd name="T2" fmla="*/ 0 w 128"/>
                <a:gd name="T3" fmla="*/ 20 h 130"/>
                <a:gd name="T4" fmla="*/ 0 w 128"/>
                <a:gd name="T5" fmla="*/ 20 h 130"/>
                <a:gd name="T6" fmla="*/ 22 w 128"/>
                <a:gd name="T7" fmla="*/ 22 h 130"/>
                <a:gd name="T8" fmla="*/ 42 w 128"/>
                <a:gd name="T9" fmla="*/ 28 h 130"/>
                <a:gd name="T10" fmla="*/ 62 w 128"/>
                <a:gd name="T11" fmla="*/ 38 h 130"/>
                <a:gd name="T12" fmla="*/ 78 w 128"/>
                <a:gd name="T13" fmla="*/ 52 h 130"/>
                <a:gd name="T14" fmla="*/ 92 w 128"/>
                <a:gd name="T15" fmla="*/ 68 h 130"/>
                <a:gd name="T16" fmla="*/ 102 w 128"/>
                <a:gd name="T17" fmla="*/ 86 h 130"/>
                <a:gd name="T18" fmla="*/ 108 w 128"/>
                <a:gd name="T19" fmla="*/ 108 h 130"/>
                <a:gd name="T20" fmla="*/ 110 w 128"/>
                <a:gd name="T21" fmla="*/ 130 h 130"/>
                <a:gd name="T22" fmla="*/ 128 w 128"/>
                <a:gd name="T23" fmla="*/ 130 h 130"/>
                <a:gd name="T24" fmla="*/ 128 w 128"/>
                <a:gd name="T25" fmla="*/ 130 h 130"/>
                <a:gd name="T26" fmla="*/ 128 w 128"/>
                <a:gd name="T27" fmla="*/ 116 h 130"/>
                <a:gd name="T28" fmla="*/ 126 w 128"/>
                <a:gd name="T29" fmla="*/ 104 h 130"/>
                <a:gd name="T30" fmla="*/ 124 w 128"/>
                <a:gd name="T31" fmla="*/ 92 h 130"/>
                <a:gd name="T32" fmla="*/ 118 w 128"/>
                <a:gd name="T33" fmla="*/ 80 h 130"/>
                <a:gd name="T34" fmla="*/ 114 w 128"/>
                <a:gd name="T35" fmla="*/ 68 h 130"/>
                <a:gd name="T36" fmla="*/ 106 w 128"/>
                <a:gd name="T37" fmla="*/ 58 h 130"/>
                <a:gd name="T38" fmla="*/ 90 w 128"/>
                <a:gd name="T39" fmla="*/ 38 h 130"/>
                <a:gd name="T40" fmla="*/ 72 w 128"/>
                <a:gd name="T41" fmla="*/ 22 h 130"/>
                <a:gd name="T42" fmla="*/ 62 w 128"/>
                <a:gd name="T43" fmla="*/ 16 h 130"/>
                <a:gd name="T44" fmla="*/ 50 w 128"/>
                <a:gd name="T45" fmla="*/ 10 h 130"/>
                <a:gd name="T46" fmla="*/ 38 w 128"/>
                <a:gd name="T47" fmla="*/ 6 h 130"/>
                <a:gd name="T48" fmla="*/ 26 w 128"/>
                <a:gd name="T49" fmla="*/ 4 h 130"/>
                <a:gd name="T50" fmla="*/ 12 w 128"/>
                <a:gd name="T51" fmla="*/ 2 h 130"/>
                <a:gd name="T52" fmla="*/ 0 w 128"/>
                <a:gd name="T53" fmla="*/ 0 h 130"/>
                <a:gd name="T54" fmla="*/ 0 w 12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130">
                  <a:moveTo>
                    <a:pt x="0" y="0"/>
                  </a:moveTo>
                  <a:lnTo>
                    <a:pt x="0" y="20"/>
                  </a:lnTo>
                  <a:lnTo>
                    <a:pt x="0" y="20"/>
                  </a:lnTo>
                  <a:lnTo>
                    <a:pt x="22" y="22"/>
                  </a:lnTo>
                  <a:lnTo>
                    <a:pt x="42" y="28"/>
                  </a:lnTo>
                  <a:lnTo>
                    <a:pt x="62" y="38"/>
                  </a:lnTo>
                  <a:lnTo>
                    <a:pt x="78" y="52"/>
                  </a:lnTo>
                  <a:lnTo>
                    <a:pt x="92" y="68"/>
                  </a:lnTo>
                  <a:lnTo>
                    <a:pt x="102" y="86"/>
                  </a:lnTo>
                  <a:lnTo>
                    <a:pt x="108" y="108"/>
                  </a:lnTo>
                  <a:lnTo>
                    <a:pt x="110" y="130"/>
                  </a:lnTo>
                  <a:lnTo>
                    <a:pt x="128" y="130"/>
                  </a:lnTo>
                  <a:lnTo>
                    <a:pt x="128" y="130"/>
                  </a:lnTo>
                  <a:lnTo>
                    <a:pt x="128" y="116"/>
                  </a:lnTo>
                  <a:lnTo>
                    <a:pt x="126" y="104"/>
                  </a:lnTo>
                  <a:lnTo>
                    <a:pt x="124" y="92"/>
                  </a:lnTo>
                  <a:lnTo>
                    <a:pt x="118" y="80"/>
                  </a:lnTo>
                  <a:lnTo>
                    <a:pt x="114" y="68"/>
                  </a:lnTo>
                  <a:lnTo>
                    <a:pt x="106" y="58"/>
                  </a:lnTo>
                  <a:lnTo>
                    <a:pt x="90" y="38"/>
                  </a:lnTo>
                  <a:lnTo>
                    <a:pt x="72" y="22"/>
                  </a:lnTo>
                  <a:lnTo>
                    <a:pt x="62" y="16"/>
                  </a:lnTo>
                  <a:lnTo>
                    <a:pt x="50" y="10"/>
                  </a:lnTo>
                  <a:lnTo>
                    <a:pt x="38" y="6"/>
                  </a:lnTo>
                  <a:lnTo>
                    <a:pt x="26" y="4"/>
                  </a:lnTo>
                  <a:lnTo>
                    <a:pt x="12"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06" name="Freeform 16"/>
            <p:cNvSpPr/>
            <p:nvPr/>
          </p:nvSpPr>
          <p:spPr bwMode="auto">
            <a:xfrm>
              <a:off x="5038725" y="9888538"/>
              <a:ext cx="41275" cy="82550"/>
            </a:xfrm>
            <a:custGeom>
              <a:avLst/>
              <a:gdLst>
                <a:gd name="T0" fmla="*/ 18 w 26"/>
                <a:gd name="T1" fmla="*/ 0 h 52"/>
                <a:gd name="T2" fmla="*/ 0 w 26"/>
                <a:gd name="T3" fmla="*/ 0 h 52"/>
                <a:gd name="T4" fmla="*/ 0 w 26"/>
                <a:gd name="T5" fmla="*/ 0 h 52"/>
                <a:gd name="T6" fmla="*/ 0 w 26"/>
                <a:gd name="T7" fmla="*/ 14 h 52"/>
                <a:gd name="T8" fmla="*/ 2 w 26"/>
                <a:gd name="T9" fmla="*/ 26 h 52"/>
                <a:gd name="T10" fmla="*/ 6 w 26"/>
                <a:gd name="T11" fmla="*/ 40 h 52"/>
                <a:gd name="T12" fmla="*/ 10 w 26"/>
                <a:gd name="T13" fmla="*/ 52 h 52"/>
                <a:gd name="T14" fmla="*/ 26 w 26"/>
                <a:gd name="T15" fmla="*/ 42 h 52"/>
                <a:gd name="T16" fmla="*/ 26 w 26"/>
                <a:gd name="T17" fmla="*/ 42 h 52"/>
                <a:gd name="T18" fmla="*/ 20 w 26"/>
                <a:gd name="T19" fmla="*/ 22 h 52"/>
                <a:gd name="T20" fmla="*/ 18 w 26"/>
                <a:gd name="T21" fmla="*/ 0 h 52"/>
                <a:gd name="T22" fmla="*/ 18 w 2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52">
                  <a:moveTo>
                    <a:pt x="18" y="0"/>
                  </a:moveTo>
                  <a:lnTo>
                    <a:pt x="0" y="0"/>
                  </a:lnTo>
                  <a:lnTo>
                    <a:pt x="0" y="0"/>
                  </a:lnTo>
                  <a:lnTo>
                    <a:pt x="0" y="14"/>
                  </a:lnTo>
                  <a:lnTo>
                    <a:pt x="2" y="26"/>
                  </a:lnTo>
                  <a:lnTo>
                    <a:pt x="6" y="40"/>
                  </a:lnTo>
                  <a:lnTo>
                    <a:pt x="10" y="52"/>
                  </a:lnTo>
                  <a:lnTo>
                    <a:pt x="26" y="42"/>
                  </a:lnTo>
                  <a:lnTo>
                    <a:pt x="26" y="42"/>
                  </a:lnTo>
                  <a:lnTo>
                    <a:pt x="20" y="22"/>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07" name="Freeform 17"/>
            <p:cNvSpPr/>
            <p:nvPr/>
          </p:nvSpPr>
          <p:spPr bwMode="auto">
            <a:xfrm>
              <a:off x="5073650" y="9990138"/>
              <a:ext cx="171450" cy="104775"/>
            </a:xfrm>
            <a:custGeom>
              <a:avLst/>
              <a:gdLst>
                <a:gd name="T0" fmla="*/ 18 w 108"/>
                <a:gd name="T1" fmla="*/ 0 h 66"/>
                <a:gd name="T2" fmla="*/ 0 w 108"/>
                <a:gd name="T3" fmla="*/ 10 h 66"/>
                <a:gd name="T4" fmla="*/ 0 w 108"/>
                <a:gd name="T5" fmla="*/ 10 h 66"/>
                <a:gd name="T6" fmla="*/ 10 w 108"/>
                <a:gd name="T7" fmla="*/ 22 h 66"/>
                <a:gd name="T8" fmla="*/ 22 w 108"/>
                <a:gd name="T9" fmla="*/ 32 h 66"/>
                <a:gd name="T10" fmla="*/ 34 w 108"/>
                <a:gd name="T11" fmla="*/ 42 h 66"/>
                <a:gd name="T12" fmla="*/ 46 w 108"/>
                <a:gd name="T13" fmla="*/ 50 h 66"/>
                <a:gd name="T14" fmla="*/ 60 w 108"/>
                <a:gd name="T15" fmla="*/ 58 h 66"/>
                <a:gd name="T16" fmla="*/ 76 w 108"/>
                <a:gd name="T17" fmla="*/ 62 h 66"/>
                <a:gd name="T18" fmla="*/ 90 w 108"/>
                <a:gd name="T19" fmla="*/ 64 h 66"/>
                <a:gd name="T20" fmla="*/ 108 w 108"/>
                <a:gd name="T21" fmla="*/ 66 h 66"/>
                <a:gd name="T22" fmla="*/ 108 w 108"/>
                <a:gd name="T23" fmla="*/ 48 h 66"/>
                <a:gd name="T24" fmla="*/ 108 w 108"/>
                <a:gd name="T25" fmla="*/ 48 h 66"/>
                <a:gd name="T26" fmla="*/ 94 w 108"/>
                <a:gd name="T27" fmla="*/ 46 h 66"/>
                <a:gd name="T28" fmla="*/ 80 w 108"/>
                <a:gd name="T29" fmla="*/ 44 h 66"/>
                <a:gd name="T30" fmla="*/ 68 w 108"/>
                <a:gd name="T31" fmla="*/ 40 h 66"/>
                <a:gd name="T32" fmla="*/ 56 w 108"/>
                <a:gd name="T33" fmla="*/ 34 h 66"/>
                <a:gd name="T34" fmla="*/ 44 w 108"/>
                <a:gd name="T35" fmla="*/ 28 h 66"/>
                <a:gd name="T36" fmla="*/ 34 w 108"/>
                <a:gd name="T37" fmla="*/ 20 h 66"/>
                <a:gd name="T38" fmla="*/ 26 w 108"/>
                <a:gd name="T39" fmla="*/ 10 h 66"/>
                <a:gd name="T40" fmla="*/ 18 w 108"/>
                <a:gd name="T41" fmla="*/ 0 h 66"/>
                <a:gd name="T42" fmla="*/ 18 w 108"/>
                <a:gd name="T4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66">
                  <a:moveTo>
                    <a:pt x="18" y="0"/>
                  </a:moveTo>
                  <a:lnTo>
                    <a:pt x="0" y="10"/>
                  </a:lnTo>
                  <a:lnTo>
                    <a:pt x="0" y="10"/>
                  </a:lnTo>
                  <a:lnTo>
                    <a:pt x="10" y="22"/>
                  </a:lnTo>
                  <a:lnTo>
                    <a:pt x="22" y="32"/>
                  </a:lnTo>
                  <a:lnTo>
                    <a:pt x="34" y="42"/>
                  </a:lnTo>
                  <a:lnTo>
                    <a:pt x="46" y="50"/>
                  </a:lnTo>
                  <a:lnTo>
                    <a:pt x="60" y="58"/>
                  </a:lnTo>
                  <a:lnTo>
                    <a:pt x="76" y="62"/>
                  </a:lnTo>
                  <a:lnTo>
                    <a:pt x="90" y="64"/>
                  </a:lnTo>
                  <a:lnTo>
                    <a:pt x="108" y="66"/>
                  </a:lnTo>
                  <a:lnTo>
                    <a:pt x="108" y="48"/>
                  </a:lnTo>
                  <a:lnTo>
                    <a:pt x="108" y="48"/>
                  </a:lnTo>
                  <a:lnTo>
                    <a:pt x="94" y="46"/>
                  </a:lnTo>
                  <a:lnTo>
                    <a:pt x="80" y="44"/>
                  </a:lnTo>
                  <a:lnTo>
                    <a:pt x="68" y="40"/>
                  </a:lnTo>
                  <a:lnTo>
                    <a:pt x="56" y="34"/>
                  </a:lnTo>
                  <a:lnTo>
                    <a:pt x="44" y="28"/>
                  </a:lnTo>
                  <a:lnTo>
                    <a:pt x="34" y="20"/>
                  </a:lnTo>
                  <a:lnTo>
                    <a:pt x="26" y="10"/>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208" name="组合 207"/>
          <p:cNvGrpSpPr/>
          <p:nvPr/>
        </p:nvGrpSpPr>
        <p:grpSpPr>
          <a:xfrm flipH="1">
            <a:off x="7562170" y="5571707"/>
            <a:ext cx="337177" cy="335589"/>
            <a:chOff x="8737600" y="9539288"/>
            <a:chExt cx="654050" cy="650875"/>
          </a:xfrm>
          <a:solidFill>
            <a:schemeClr val="accent4"/>
          </a:solidFill>
        </p:grpSpPr>
        <p:sp>
          <p:nvSpPr>
            <p:cNvPr id="209" name="Freeform 19"/>
            <p:cNvSpPr/>
            <p:nvPr/>
          </p:nvSpPr>
          <p:spPr bwMode="auto">
            <a:xfrm>
              <a:off x="8788400" y="9974263"/>
              <a:ext cx="168275" cy="168275"/>
            </a:xfrm>
            <a:custGeom>
              <a:avLst/>
              <a:gdLst>
                <a:gd name="T0" fmla="*/ 104 w 106"/>
                <a:gd name="T1" fmla="*/ 2 h 106"/>
                <a:gd name="T2" fmla="*/ 104 w 106"/>
                <a:gd name="T3" fmla="*/ 2 h 106"/>
                <a:gd name="T4" fmla="*/ 100 w 106"/>
                <a:gd name="T5" fmla="*/ 0 h 106"/>
                <a:gd name="T6" fmla="*/ 96 w 106"/>
                <a:gd name="T7" fmla="*/ 0 h 106"/>
                <a:gd name="T8" fmla="*/ 82 w 106"/>
                <a:gd name="T9" fmla="*/ 8 h 106"/>
                <a:gd name="T10" fmla="*/ 62 w 106"/>
                <a:gd name="T11" fmla="*/ 22 h 106"/>
                <a:gd name="T12" fmla="*/ 42 w 106"/>
                <a:gd name="T13" fmla="*/ 42 h 106"/>
                <a:gd name="T14" fmla="*/ 42 w 106"/>
                <a:gd name="T15" fmla="*/ 42 h 106"/>
                <a:gd name="T16" fmla="*/ 22 w 106"/>
                <a:gd name="T17" fmla="*/ 62 h 106"/>
                <a:gd name="T18" fmla="*/ 8 w 106"/>
                <a:gd name="T19" fmla="*/ 82 h 106"/>
                <a:gd name="T20" fmla="*/ 0 w 106"/>
                <a:gd name="T21" fmla="*/ 96 h 106"/>
                <a:gd name="T22" fmla="*/ 0 w 106"/>
                <a:gd name="T23" fmla="*/ 102 h 106"/>
                <a:gd name="T24" fmla="*/ 2 w 106"/>
                <a:gd name="T25" fmla="*/ 104 h 106"/>
                <a:gd name="T26" fmla="*/ 2 w 106"/>
                <a:gd name="T27" fmla="*/ 104 h 106"/>
                <a:gd name="T28" fmla="*/ 4 w 106"/>
                <a:gd name="T29" fmla="*/ 106 h 106"/>
                <a:gd name="T30" fmla="*/ 10 w 106"/>
                <a:gd name="T31" fmla="*/ 104 h 106"/>
                <a:gd name="T32" fmla="*/ 24 w 106"/>
                <a:gd name="T33" fmla="*/ 98 h 106"/>
                <a:gd name="T34" fmla="*/ 44 w 106"/>
                <a:gd name="T35" fmla="*/ 84 h 106"/>
                <a:gd name="T36" fmla="*/ 64 w 106"/>
                <a:gd name="T37" fmla="*/ 64 h 106"/>
                <a:gd name="T38" fmla="*/ 64 w 106"/>
                <a:gd name="T39" fmla="*/ 64 h 106"/>
                <a:gd name="T40" fmla="*/ 84 w 106"/>
                <a:gd name="T41" fmla="*/ 44 h 106"/>
                <a:gd name="T42" fmla="*/ 98 w 106"/>
                <a:gd name="T43" fmla="*/ 24 h 106"/>
                <a:gd name="T44" fmla="*/ 104 w 106"/>
                <a:gd name="T45" fmla="*/ 10 h 106"/>
                <a:gd name="T46" fmla="*/ 106 w 106"/>
                <a:gd name="T47" fmla="*/ 4 h 106"/>
                <a:gd name="T48" fmla="*/ 104 w 106"/>
                <a:gd name="T49" fmla="*/ 2 h 106"/>
                <a:gd name="T50" fmla="*/ 104 w 106"/>
                <a:gd name="T51"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06">
                  <a:moveTo>
                    <a:pt x="104" y="2"/>
                  </a:moveTo>
                  <a:lnTo>
                    <a:pt x="104" y="2"/>
                  </a:lnTo>
                  <a:lnTo>
                    <a:pt x="100" y="0"/>
                  </a:lnTo>
                  <a:lnTo>
                    <a:pt x="96" y="0"/>
                  </a:lnTo>
                  <a:lnTo>
                    <a:pt x="82" y="8"/>
                  </a:lnTo>
                  <a:lnTo>
                    <a:pt x="62" y="22"/>
                  </a:lnTo>
                  <a:lnTo>
                    <a:pt x="42" y="42"/>
                  </a:lnTo>
                  <a:lnTo>
                    <a:pt x="42" y="42"/>
                  </a:lnTo>
                  <a:lnTo>
                    <a:pt x="22" y="62"/>
                  </a:lnTo>
                  <a:lnTo>
                    <a:pt x="8" y="82"/>
                  </a:lnTo>
                  <a:lnTo>
                    <a:pt x="0" y="96"/>
                  </a:lnTo>
                  <a:lnTo>
                    <a:pt x="0" y="102"/>
                  </a:lnTo>
                  <a:lnTo>
                    <a:pt x="2" y="104"/>
                  </a:lnTo>
                  <a:lnTo>
                    <a:pt x="2" y="104"/>
                  </a:lnTo>
                  <a:lnTo>
                    <a:pt x="4" y="106"/>
                  </a:lnTo>
                  <a:lnTo>
                    <a:pt x="10" y="104"/>
                  </a:lnTo>
                  <a:lnTo>
                    <a:pt x="24" y="98"/>
                  </a:lnTo>
                  <a:lnTo>
                    <a:pt x="44" y="84"/>
                  </a:lnTo>
                  <a:lnTo>
                    <a:pt x="64" y="64"/>
                  </a:lnTo>
                  <a:lnTo>
                    <a:pt x="64" y="64"/>
                  </a:lnTo>
                  <a:lnTo>
                    <a:pt x="84" y="44"/>
                  </a:lnTo>
                  <a:lnTo>
                    <a:pt x="98" y="24"/>
                  </a:lnTo>
                  <a:lnTo>
                    <a:pt x="104" y="10"/>
                  </a:lnTo>
                  <a:lnTo>
                    <a:pt x="106" y="4"/>
                  </a:lnTo>
                  <a:lnTo>
                    <a:pt x="104" y="2"/>
                  </a:lnTo>
                  <a:lnTo>
                    <a:pt x="10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0" name="Freeform 20"/>
            <p:cNvSpPr/>
            <p:nvPr/>
          </p:nvSpPr>
          <p:spPr bwMode="auto">
            <a:xfrm>
              <a:off x="8737600" y="9923463"/>
              <a:ext cx="139700" cy="136525"/>
            </a:xfrm>
            <a:custGeom>
              <a:avLst/>
              <a:gdLst>
                <a:gd name="T0" fmla="*/ 86 w 88"/>
                <a:gd name="T1" fmla="*/ 0 h 86"/>
                <a:gd name="T2" fmla="*/ 86 w 88"/>
                <a:gd name="T3" fmla="*/ 0 h 86"/>
                <a:gd name="T4" fmla="*/ 84 w 88"/>
                <a:gd name="T5" fmla="*/ 0 h 86"/>
                <a:gd name="T6" fmla="*/ 78 w 88"/>
                <a:gd name="T7" fmla="*/ 0 h 86"/>
                <a:gd name="T8" fmla="*/ 66 w 88"/>
                <a:gd name="T9" fmla="*/ 4 h 86"/>
                <a:gd name="T10" fmla="*/ 50 w 88"/>
                <a:gd name="T11" fmla="*/ 16 h 86"/>
                <a:gd name="T12" fmla="*/ 32 w 88"/>
                <a:gd name="T13" fmla="*/ 32 h 86"/>
                <a:gd name="T14" fmla="*/ 32 w 88"/>
                <a:gd name="T15" fmla="*/ 32 h 86"/>
                <a:gd name="T16" fmla="*/ 18 w 88"/>
                <a:gd name="T17" fmla="*/ 48 h 86"/>
                <a:gd name="T18" fmla="*/ 6 w 88"/>
                <a:gd name="T19" fmla="*/ 64 h 86"/>
                <a:gd name="T20" fmla="*/ 2 w 88"/>
                <a:gd name="T21" fmla="*/ 78 h 86"/>
                <a:gd name="T22" fmla="*/ 0 w 88"/>
                <a:gd name="T23" fmla="*/ 82 h 86"/>
                <a:gd name="T24" fmla="*/ 2 w 88"/>
                <a:gd name="T25" fmla="*/ 84 h 86"/>
                <a:gd name="T26" fmla="*/ 2 w 88"/>
                <a:gd name="T27" fmla="*/ 84 h 86"/>
                <a:gd name="T28" fmla="*/ 6 w 88"/>
                <a:gd name="T29" fmla="*/ 86 h 86"/>
                <a:gd name="T30" fmla="*/ 10 w 88"/>
                <a:gd name="T31" fmla="*/ 86 h 86"/>
                <a:gd name="T32" fmla="*/ 22 w 88"/>
                <a:gd name="T33" fmla="*/ 80 h 86"/>
                <a:gd name="T34" fmla="*/ 38 w 88"/>
                <a:gd name="T35" fmla="*/ 70 h 86"/>
                <a:gd name="T36" fmla="*/ 56 w 88"/>
                <a:gd name="T37" fmla="*/ 54 h 86"/>
                <a:gd name="T38" fmla="*/ 56 w 88"/>
                <a:gd name="T39" fmla="*/ 54 h 86"/>
                <a:gd name="T40" fmla="*/ 72 w 88"/>
                <a:gd name="T41" fmla="*/ 38 h 86"/>
                <a:gd name="T42" fmla="*/ 82 w 88"/>
                <a:gd name="T43" fmla="*/ 22 h 86"/>
                <a:gd name="T44" fmla="*/ 88 w 88"/>
                <a:gd name="T45" fmla="*/ 8 h 86"/>
                <a:gd name="T46" fmla="*/ 88 w 88"/>
                <a:gd name="T47" fmla="*/ 4 h 86"/>
                <a:gd name="T48" fmla="*/ 86 w 88"/>
                <a:gd name="T49" fmla="*/ 0 h 86"/>
                <a:gd name="T50" fmla="*/ 86 w 88"/>
                <a:gd name="T5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86">
                  <a:moveTo>
                    <a:pt x="86" y="0"/>
                  </a:moveTo>
                  <a:lnTo>
                    <a:pt x="86" y="0"/>
                  </a:lnTo>
                  <a:lnTo>
                    <a:pt x="84" y="0"/>
                  </a:lnTo>
                  <a:lnTo>
                    <a:pt x="78" y="0"/>
                  </a:lnTo>
                  <a:lnTo>
                    <a:pt x="66" y="4"/>
                  </a:lnTo>
                  <a:lnTo>
                    <a:pt x="50" y="16"/>
                  </a:lnTo>
                  <a:lnTo>
                    <a:pt x="32" y="32"/>
                  </a:lnTo>
                  <a:lnTo>
                    <a:pt x="32" y="32"/>
                  </a:lnTo>
                  <a:lnTo>
                    <a:pt x="18" y="48"/>
                  </a:lnTo>
                  <a:lnTo>
                    <a:pt x="6" y="64"/>
                  </a:lnTo>
                  <a:lnTo>
                    <a:pt x="2" y="78"/>
                  </a:lnTo>
                  <a:lnTo>
                    <a:pt x="0" y="82"/>
                  </a:lnTo>
                  <a:lnTo>
                    <a:pt x="2" y="84"/>
                  </a:lnTo>
                  <a:lnTo>
                    <a:pt x="2" y="84"/>
                  </a:lnTo>
                  <a:lnTo>
                    <a:pt x="6" y="86"/>
                  </a:lnTo>
                  <a:lnTo>
                    <a:pt x="10" y="86"/>
                  </a:lnTo>
                  <a:lnTo>
                    <a:pt x="22" y="80"/>
                  </a:lnTo>
                  <a:lnTo>
                    <a:pt x="38" y="70"/>
                  </a:lnTo>
                  <a:lnTo>
                    <a:pt x="56" y="54"/>
                  </a:lnTo>
                  <a:lnTo>
                    <a:pt x="56" y="54"/>
                  </a:lnTo>
                  <a:lnTo>
                    <a:pt x="72" y="38"/>
                  </a:lnTo>
                  <a:lnTo>
                    <a:pt x="82" y="22"/>
                  </a:lnTo>
                  <a:lnTo>
                    <a:pt x="88" y="8"/>
                  </a:lnTo>
                  <a:lnTo>
                    <a:pt x="88" y="4"/>
                  </a:lnTo>
                  <a:lnTo>
                    <a:pt x="86" y="0"/>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1" name="Freeform 21"/>
            <p:cNvSpPr/>
            <p:nvPr/>
          </p:nvSpPr>
          <p:spPr bwMode="auto">
            <a:xfrm>
              <a:off x="8870950" y="10053638"/>
              <a:ext cx="136525" cy="136525"/>
            </a:xfrm>
            <a:custGeom>
              <a:avLst/>
              <a:gdLst>
                <a:gd name="T0" fmla="*/ 32 w 86"/>
                <a:gd name="T1" fmla="*/ 32 h 86"/>
                <a:gd name="T2" fmla="*/ 32 w 86"/>
                <a:gd name="T3" fmla="*/ 32 h 86"/>
                <a:gd name="T4" fmla="*/ 16 w 86"/>
                <a:gd name="T5" fmla="*/ 50 h 86"/>
                <a:gd name="T6" fmla="*/ 4 w 86"/>
                <a:gd name="T7" fmla="*/ 64 h 86"/>
                <a:gd name="T8" fmla="*/ 0 w 86"/>
                <a:gd name="T9" fmla="*/ 78 h 86"/>
                <a:gd name="T10" fmla="*/ 0 w 86"/>
                <a:gd name="T11" fmla="*/ 82 h 86"/>
                <a:gd name="T12" fmla="*/ 0 w 86"/>
                <a:gd name="T13" fmla="*/ 86 h 86"/>
                <a:gd name="T14" fmla="*/ 0 w 86"/>
                <a:gd name="T15" fmla="*/ 86 h 86"/>
                <a:gd name="T16" fmla="*/ 4 w 86"/>
                <a:gd name="T17" fmla="*/ 86 h 86"/>
                <a:gd name="T18" fmla="*/ 8 w 86"/>
                <a:gd name="T19" fmla="*/ 86 h 86"/>
                <a:gd name="T20" fmla="*/ 22 w 86"/>
                <a:gd name="T21" fmla="*/ 82 h 86"/>
                <a:gd name="T22" fmla="*/ 38 w 86"/>
                <a:gd name="T23" fmla="*/ 70 h 86"/>
                <a:gd name="T24" fmla="*/ 54 w 86"/>
                <a:gd name="T25" fmla="*/ 54 h 86"/>
                <a:gd name="T26" fmla="*/ 54 w 86"/>
                <a:gd name="T27" fmla="*/ 54 h 86"/>
                <a:gd name="T28" fmla="*/ 70 w 86"/>
                <a:gd name="T29" fmla="*/ 38 h 86"/>
                <a:gd name="T30" fmla="*/ 80 w 86"/>
                <a:gd name="T31" fmla="*/ 22 h 86"/>
                <a:gd name="T32" fmla="*/ 86 w 86"/>
                <a:gd name="T33" fmla="*/ 10 h 86"/>
                <a:gd name="T34" fmla="*/ 86 w 86"/>
                <a:gd name="T35" fmla="*/ 4 h 86"/>
                <a:gd name="T36" fmla="*/ 84 w 86"/>
                <a:gd name="T37" fmla="*/ 2 h 86"/>
                <a:gd name="T38" fmla="*/ 84 w 86"/>
                <a:gd name="T39" fmla="*/ 2 h 86"/>
                <a:gd name="T40" fmla="*/ 82 w 86"/>
                <a:gd name="T41" fmla="*/ 0 h 86"/>
                <a:gd name="T42" fmla="*/ 76 w 86"/>
                <a:gd name="T43" fmla="*/ 0 h 86"/>
                <a:gd name="T44" fmla="*/ 64 w 86"/>
                <a:gd name="T45" fmla="*/ 6 h 86"/>
                <a:gd name="T46" fmla="*/ 48 w 86"/>
                <a:gd name="T47" fmla="*/ 16 h 86"/>
                <a:gd name="T48" fmla="*/ 32 w 86"/>
                <a:gd name="T49" fmla="*/ 32 h 86"/>
                <a:gd name="T50" fmla="*/ 32 w 86"/>
                <a:gd name="T5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32" y="32"/>
                  </a:moveTo>
                  <a:lnTo>
                    <a:pt x="32" y="32"/>
                  </a:lnTo>
                  <a:lnTo>
                    <a:pt x="16" y="50"/>
                  </a:lnTo>
                  <a:lnTo>
                    <a:pt x="4" y="64"/>
                  </a:lnTo>
                  <a:lnTo>
                    <a:pt x="0" y="78"/>
                  </a:lnTo>
                  <a:lnTo>
                    <a:pt x="0" y="82"/>
                  </a:lnTo>
                  <a:lnTo>
                    <a:pt x="0" y="86"/>
                  </a:lnTo>
                  <a:lnTo>
                    <a:pt x="0" y="86"/>
                  </a:lnTo>
                  <a:lnTo>
                    <a:pt x="4" y="86"/>
                  </a:lnTo>
                  <a:lnTo>
                    <a:pt x="8" y="86"/>
                  </a:lnTo>
                  <a:lnTo>
                    <a:pt x="22" y="82"/>
                  </a:lnTo>
                  <a:lnTo>
                    <a:pt x="38" y="70"/>
                  </a:lnTo>
                  <a:lnTo>
                    <a:pt x="54" y="54"/>
                  </a:lnTo>
                  <a:lnTo>
                    <a:pt x="54" y="54"/>
                  </a:lnTo>
                  <a:lnTo>
                    <a:pt x="70" y="38"/>
                  </a:lnTo>
                  <a:lnTo>
                    <a:pt x="80" y="22"/>
                  </a:lnTo>
                  <a:lnTo>
                    <a:pt x="86" y="10"/>
                  </a:lnTo>
                  <a:lnTo>
                    <a:pt x="86" y="4"/>
                  </a:lnTo>
                  <a:lnTo>
                    <a:pt x="84" y="2"/>
                  </a:lnTo>
                  <a:lnTo>
                    <a:pt x="84" y="2"/>
                  </a:lnTo>
                  <a:lnTo>
                    <a:pt x="82" y="0"/>
                  </a:lnTo>
                  <a:lnTo>
                    <a:pt x="76" y="0"/>
                  </a:lnTo>
                  <a:lnTo>
                    <a:pt x="64" y="6"/>
                  </a:lnTo>
                  <a:lnTo>
                    <a:pt x="48" y="16"/>
                  </a:lnTo>
                  <a:lnTo>
                    <a:pt x="32" y="32"/>
                  </a:lnTo>
                  <a:lnTo>
                    <a:pt x="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2" name="Freeform 22"/>
            <p:cNvSpPr>
              <a:spLocks noEditPoints="1"/>
            </p:cNvSpPr>
            <p:nvPr/>
          </p:nvSpPr>
          <p:spPr bwMode="auto">
            <a:xfrm>
              <a:off x="8756650" y="9539288"/>
              <a:ext cx="635000" cy="635000"/>
            </a:xfrm>
            <a:custGeom>
              <a:avLst/>
              <a:gdLst>
                <a:gd name="T0" fmla="*/ 392 w 400"/>
                <a:gd name="T1" fmla="*/ 8 h 400"/>
                <a:gd name="T2" fmla="*/ 380 w 400"/>
                <a:gd name="T3" fmla="*/ 2 h 400"/>
                <a:gd name="T4" fmla="*/ 360 w 400"/>
                <a:gd name="T5" fmla="*/ 0 h 400"/>
                <a:gd name="T6" fmla="*/ 304 w 400"/>
                <a:gd name="T7" fmla="*/ 12 h 400"/>
                <a:gd name="T8" fmla="*/ 234 w 400"/>
                <a:gd name="T9" fmla="*/ 46 h 400"/>
                <a:gd name="T10" fmla="*/ 198 w 400"/>
                <a:gd name="T11" fmla="*/ 72 h 400"/>
                <a:gd name="T12" fmla="*/ 164 w 400"/>
                <a:gd name="T13" fmla="*/ 102 h 400"/>
                <a:gd name="T14" fmla="*/ 116 w 400"/>
                <a:gd name="T15" fmla="*/ 150 h 400"/>
                <a:gd name="T16" fmla="*/ 108 w 400"/>
                <a:gd name="T17" fmla="*/ 152 h 400"/>
                <a:gd name="T18" fmla="*/ 82 w 400"/>
                <a:gd name="T19" fmla="*/ 152 h 400"/>
                <a:gd name="T20" fmla="*/ 30 w 400"/>
                <a:gd name="T21" fmla="*/ 162 h 400"/>
                <a:gd name="T22" fmla="*/ 4 w 400"/>
                <a:gd name="T23" fmla="*/ 174 h 400"/>
                <a:gd name="T24" fmla="*/ 0 w 400"/>
                <a:gd name="T25" fmla="*/ 186 h 400"/>
                <a:gd name="T26" fmla="*/ 8 w 400"/>
                <a:gd name="T27" fmla="*/ 194 h 400"/>
                <a:gd name="T28" fmla="*/ 26 w 400"/>
                <a:gd name="T29" fmla="*/ 198 h 400"/>
                <a:gd name="T30" fmla="*/ 62 w 400"/>
                <a:gd name="T31" fmla="*/ 208 h 400"/>
                <a:gd name="T32" fmla="*/ 94 w 400"/>
                <a:gd name="T33" fmla="*/ 226 h 400"/>
                <a:gd name="T34" fmla="*/ 124 w 400"/>
                <a:gd name="T35" fmla="*/ 248 h 400"/>
                <a:gd name="T36" fmla="*/ 138 w 400"/>
                <a:gd name="T37" fmla="*/ 260 h 400"/>
                <a:gd name="T38" fmla="*/ 164 w 400"/>
                <a:gd name="T39" fmla="*/ 290 h 400"/>
                <a:gd name="T40" fmla="*/ 184 w 400"/>
                <a:gd name="T41" fmla="*/ 322 h 400"/>
                <a:gd name="T42" fmla="*/ 196 w 400"/>
                <a:gd name="T43" fmla="*/ 356 h 400"/>
                <a:gd name="T44" fmla="*/ 206 w 400"/>
                <a:gd name="T45" fmla="*/ 392 h 400"/>
                <a:gd name="T46" fmla="*/ 208 w 400"/>
                <a:gd name="T47" fmla="*/ 398 h 400"/>
                <a:gd name="T48" fmla="*/ 220 w 400"/>
                <a:gd name="T49" fmla="*/ 400 h 400"/>
                <a:gd name="T50" fmla="*/ 224 w 400"/>
                <a:gd name="T51" fmla="*/ 394 h 400"/>
                <a:gd name="T52" fmla="*/ 244 w 400"/>
                <a:gd name="T53" fmla="*/ 344 h 400"/>
                <a:gd name="T54" fmla="*/ 248 w 400"/>
                <a:gd name="T55" fmla="*/ 292 h 400"/>
                <a:gd name="T56" fmla="*/ 248 w 400"/>
                <a:gd name="T57" fmla="*/ 286 h 400"/>
                <a:gd name="T58" fmla="*/ 298 w 400"/>
                <a:gd name="T59" fmla="*/ 236 h 400"/>
                <a:gd name="T60" fmla="*/ 314 w 400"/>
                <a:gd name="T61" fmla="*/ 218 h 400"/>
                <a:gd name="T62" fmla="*/ 342 w 400"/>
                <a:gd name="T63" fmla="*/ 184 h 400"/>
                <a:gd name="T64" fmla="*/ 372 w 400"/>
                <a:gd name="T65" fmla="*/ 130 h 400"/>
                <a:gd name="T66" fmla="*/ 396 w 400"/>
                <a:gd name="T67" fmla="*/ 66 h 400"/>
                <a:gd name="T68" fmla="*/ 400 w 400"/>
                <a:gd name="T69" fmla="*/ 28 h 400"/>
                <a:gd name="T70" fmla="*/ 396 w 400"/>
                <a:gd name="T71" fmla="*/ 12 h 400"/>
                <a:gd name="T72" fmla="*/ 392 w 400"/>
                <a:gd name="T73" fmla="*/ 8 h 400"/>
                <a:gd name="T74" fmla="*/ 254 w 400"/>
                <a:gd name="T75" fmla="*/ 210 h 400"/>
                <a:gd name="T76" fmla="*/ 240 w 400"/>
                <a:gd name="T77" fmla="*/ 218 h 400"/>
                <a:gd name="T78" fmla="*/ 226 w 400"/>
                <a:gd name="T79" fmla="*/ 222 h 400"/>
                <a:gd name="T80" fmla="*/ 210 w 400"/>
                <a:gd name="T81" fmla="*/ 218 h 400"/>
                <a:gd name="T82" fmla="*/ 198 w 400"/>
                <a:gd name="T83" fmla="*/ 210 h 400"/>
                <a:gd name="T84" fmla="*/ 192 w 400"/>
                <a:gd name="T85" fmla="*/ 204 h 400"/>
                <a:gd name="T86" fmla="*/ 186 w 400"/>
                <a:gd name="T87" fmla="*/ 190 h 400"/>
                <a:gd name="T88" fmla="*/ 186 w 400"/>
                <a:gd name="T89" fmla="*/ 174 h 400"/>
                <a:gd name="T90" fmla="*/ 192 w 400"/>
                <a:gd name="T91" fmla="*/ 160 h 400"/>
                <a:gd name="T92" fmla="*/ 198 w 400"/>
                <a:gd name="T93" fmla="*/ 154 h 400"/>
                <a:gd name="T94" fmla="*/ 210 w 400"/>
                <a:gd name="T95" fmla="*/ 144 h 400"/>
                <a:gd name="T96" fmla="*/ 226 w 400"/>
                <a:gd name="T97" fmla="*/ 142 h 400"/>
                <a:gd name="T98" fmla="*/ 240 w 400"/>
                <a:gd name="T99" fmla="*/ 144 h 400"/>
                <a:gd name="T100" fmla="*/ 254 w 400"/>
                <a:gd name="T101" fmla="*/ 154 h 400"/>
                <a:gd name="T102" fmla="*/ 260 w 400"/>
                <a:gd name="T103" fmla="*/ 160 h 400"/>
                <a:gd name="T104" fmla="*/ 264 w 400"/>
                <a:gd name="T105" fmla="*/ 174 h 400"/>
                <a:gd name="T106" fmla="*/ 264 w 400"/>
                <a:gd name="T107" fmla="*/ 190 h 400"/>
                <a:gd name="T108" fmla="*/ 260 w 400"/>
                <a:gd name="T109" fmla="*/ 204 h 400"/>
                <a:gd name="T110" fmla="*/ 254 w 400"/>
                <a:gd name="T111" fmla="*/ 21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0" h="400">
                  <a:moveTo>
                    <a:pt x="392" y="8"/>
                  </a:moveTo>
                  <a:lnTo>
                    <a:pt x="392" y="8"/>
                  </a:lnTo>
                  <a:lnTo>
                    <a:pt x="388" y="4"/>
                  </a:lnTo>
                  <a:lnTo>
                    <a:pt x="380" y="2"/>
                  </a:lnTo>
                  <a:lnTo>
                    <a:pt x="372" y="0"/>
                  </a:lnTo>
                  <a:lnTo>
                    <a:pt x="360" y="0"/>
                  </a:lnTo>
                  <a:lnTo>
                    <a:pt x="334" y="4"/>
                  </a:lnTo>
                  <a:lnTo>
                    <a:pt x="304" y="12"/>
                  </a:lnTo>
                  <a:lnTo>
                    <a:pt x="270" y="28"/>
                  </a:lnTo>
                  <a:lnTo>
                    <a:pt x="234" y="46"/>
                  </a:lnTo>
                  <a:lnTo>
                    <a:pt x="216" y="58"/>
                  </a:lnTo>
                  <a:lnTo>
                    <a:pt x="198" y="72"/>
                  </a:lnTo>
                  <a:lnTo>
                    <a:pt x="182" y="86"/>
                  </a:lnTo>
                  <a:lnTo>
                    <a:pt x="164" y="102"/>
                  </a:lnTo>
                  <a:lnTo>
                    <a:pt x="116" y="150"/>
                  </a:lnTo>
                  <a:lnTo>
                    <a:pt x="116" y="150"/>
                  </a:lnTo>
                  <a:lnTo>
                    <a:pt x="112" y="152"/>
                  </a:lnTo>
                  <a:lnTo>
                    <a:pt x="108" y="152"/>
                  </a:lnTo>
                  <a:lnTo>
                    <a:pt x="108" y="152"/>
                  </a:lnTo>
                  <a:lnTo>
                    <a:pt x="82" y="152"/>
                  </a:lnTo>
                  <a:lnTo>
                    <a:pt x="56" y="154"/>
                  </a:lnTo>
                  <a:lnTo>
                    <a:pt x="30" y="162"/>
                  </a:lnTo>
                  <a:lnTo>
                    <a:pt x="4" y="174"/>
                  </a:lnTo>
                  <a:lnTo>
                    <a:pt x="4" y="174"/>
                  </a:lnTo>
                  <a:lnTo>
                    <a:pt x="0" y="180"/>
                  </a:lnTo>
                  <a:lnTo>
                    <a:pt x="0" y="186"/>
                  </a:lnTo>
                  <a:lnTo>
                    <a:pt x="2" y="192"/>
                  </a:lnTo>
                  <a:lnTo>
                    <a:pt x="8" y="194"/>
                  </a:lnTo>
                  <a:lnTo>
                    <a:pt x="8" y="194"/>
                  </a:lnTo>
                  <a:lnTo>
                    <a:pt x="26" y="198"/>
                  </a:lnTo>
                  <a:lnTo>
                    <a:pt x="44" y="202"/>
                  </a:lnTo>
                  <a:lnTo>
                    <a:pt x="62" y="208"/>
                  </a:lnTo>
                  <a:lnTo>
                    <a:pt x="78" y="216"/>
                  </a:lnTo>
                  <a:lnTo>
                    <a:pt x="94" y="226"/>
                  </a:lnTo>
                  <a:lnTo>
                    <a:pt x="110" y="236"/>
                  </a:lnTo>
                  <a:lnTo>
                    <a:pt x="124" y="248"/>
                  </a:lnTo>
                  <a:lnTo>
                    <a:pt x="138" y="260"/>
                  </a:lnTo>
                  <a:lnTo>
                    <a:pt x="138" y="260"/>
                  </a:lnTo>
                  <a:lnTo>
                    <a:pt x="152" y="276"/>
                  </a:lnTo>
                  <a:lnTo>
                    <a:pt x="164" y="290"/>
                  </a:lnTo>
                  <a:lnTo>
                    <a:pt x="174" y="306"/>
                  </a:lnTo>
                  <a:lnTo>
                    <a:pt x="184" y="322"/>
                  </a:lnTo>
                  <a:lnTo>
                    <a:pt x="190" y="338"/>
                  </a:lnTo>
                  <a:lnTo>
                    <a:pt x="196" y="356"/>
                  </a:lnTo>
                  <a:lnTo>
                    <a:pt x="202" y="374"/>
                  </a:lnTo>
                  <a:lnTo>
                    <a:pt x="206" y="392"/>
                  </a:lnTo>
                  <a:lnTo>
                    <a:pt x="206" y="392"/>
                  </a:lnTo>
                  <a:lnTo>
                    <a:pt x="208" y="398"/>
                  </a:lnTo>
                  <a:lnTo>
                    <a:pt x="214" y="400"/>
                  </a:lnTo>
                  <a:lnTo>
                    <a:pt x="220" y="400"/>
                  </a:lnTo>
                  <a:lnTo>
                    <a:pt x="224" y="394"/>
                  </a:lnTo>
                  <a:lnTo>
                    <a:pt x="224" y="394"/>
                  </a:lnTo>
                  <a:lnTo>
                    <a:pt x="238" y="370"/>
                  </a:lnTo>
                  <a:lnTo>
                    <a:pt x="244" y="344"/>
                  </a:lnTo>
                  <a:lnTo>
                    <a:pt x="248" y="318"/>
                  </a:lnTo>
                  <a:lnTo>
                    <a:pt x="248" y="292"/>
                  </a:lnTo>
                  <a:lnTo>
                    <a:pt x="248" y="292"/>
                  </a:lnTo>
                  <a:lnTo>
                    <a:pt x="248" y="286"/>
                  </a:lnTo>
                  <a:lnTo>
                    <a:pt x="250" y="282"/>
                  </a:lnTo>
                  <a:lnTo>
                    <a:pt x="298" y="236"/>
                  </a:lnTo>
                  <a:lnTo>
                    <a:pt x="298" y="236"/>
                  </a:lnTo>
                  <a:lnTo>
                    <a:pt x="314" y="218"/>
                  </a:lnTo>
                  <a:lnTo>
                    <a:pt x="328" y="200"/>
                  </a:lnTo>
                  <a:lnTo>
                    <a:pt x="342" y="184"/>
                  </a:lnTo>
                  <a:lnTo>
                    <a:pt x="354" y="166"/>
                  </a:lnTo>
                  <a:lnTo>
                    <a:pt x="372" y="130"/>
                  </a:lnTo>
                  <a:lnTo>
                    <a:pt x="386" y="96"/>
                  </a:lnTo>
                  <a:lnTo>
                    <a:pt x="396" y="66"/>
                  </a:lnTo>
                  <a:lnTo>
                    <a:pt x="400" y="40"/>
                  </a:lnTo>
                  <a:lnTo>
                    <a:pt x="400" y="28"/>
                  </a:lnTo>
                  <a:lnTo>
                    <a:pt x="398" y="20"/>
                  </a:lnTo>
                  <a:lnTo>
                    <a:pt x="396" y="12"/>
                  </a:lnTo>
                  <a:lnTo>
                    <a:pt x="392" y="8"/>
                  </a:lnTo>
                  <a:lnTo>
                    <a:pt x="392" y="8"/>
                  </a:lnTo>
                  <a:close/>
                  <a:moveTo>
                    <a:pt x="254" y="210"/>
                  </a:moveTo>
                  <a:lnTo>
                    <a:pt x="254" y="210"/>
                  </a:lnTo>
                  <a:lnTo>
                    <a:pt x="248" y="214"/>
                  </a:lnTo>
                  <a:lnTo>
                    <a:pt x="240" y="218"/>
                  </a:lnTo>
                  <a:lnTo>
                    <a:pt x="234" y="220"/>
                  </a:lnTo>
                  <a:lnTo>
                    <a:pt x="226" y="222"/>
                  </a:lnTo>
                  <a:lnTo>
                    <a:pt x="218" y="220"/>
                  </a:lnTo>
                  <a:lnTo>
                    <a:pt x="210" y="218"/>
                  </a:lnTo>
                  <a:lnTo>
                    <a:pt x="204" y="214"/>
                  </a:lnTo>
                  <a:lnTo>
                    <a:pt x="198" y="210"/>
                  </a:lnTo>
                  <a:lnTo>
                    <a:pt x="198" y="210"/>
                  </a:lnTo>
                  <a:lnTo>
                    <a:pt x="192" y="204"/>
                  </a:lnTo>
                  <a:lnTo>
                    <a:pt x="188" y="196"/>
                  </a:lnTo>
                  <a:lnTo>
                    <a:pt x="186" y="190"/>
                  </a:lnTo>
                  <a:lnTo>
                    <a:pt x="186" y="182"/>
                  </a:lnTo>
                  <a:lnTo>
                    <a:pt x="186" y="174"/>
                  </a:lnTo>
                  <a:lnTo>
                    <a:pt x="188" y="166"/>
                  </a:lnTo>
                  <a:lnTo>
                    <a:pt x="192" y="160"/>
                  </a:lnTo>
                  <a:lnTo>
                    <a:pt x="198" y="154"/>
                  </a:lnTo>
                  <a:lnTo>
                    <a:pt x="198" y="154"/>
                  </a:lnTo>
                  <a:lnTo>
                    <a:pt x="204" y="148"/>
                  </a:lnTo>
                  <a:lnTo>
                    <a:pt x="210" y="144"/>
                  </a:lnTo>
                  <a:lnTo>
                    <a:pt x="218" y="142"/>
                  </a:lnTo>
                  <a:lnTo>
                    <a:pt x="226" y="142"/>
                  </a:lnTo>
                  <a:lnTo>
                    <a:pt x="234" y="142"/>
                  </a:lnTo>
                  <a:lnTo>
                    <a:pt x="240" y="144"/>
                  </a:lnTo>
                  <a:lnTo>
                    <a:pt x="248" y="148"/>
                  </a:lnTo>
                  <a:lnTo>
                    <a:pt x="254" y="154"/>
                  </a:lnTo>
                  <a:lnTo>
                    <a:pt x="254" y="154"/>
                  </a:lnTo>
                  <a:lnTo>
                    <a:pt x="260" y="160"/>
                  </a:lnTo>
                  <a:lnTo>
                    <a:pt x="262" y="166"/>
                  </a:lnTo>
                  <a:lnTo>
                    <a:pt x="264" y="174"/>
                  </a:lnTo>
                  <a:lnTo>
                    <a:pt x="266" y="182"/>
                  </a:lnTo>
                  <a:lnTo>
                    <a:pt x="264" y="190"/>
                  </a:lnTo>
                  <a:lnTo>
                    <a:pt x="262" y="196"/>
                  </a:lnTo>
                  <a:lnTo>
                    <a:pt x="260" y="204"/>
                  </a:lnTo>
                  <a:lnTo>
                    <a:pt x="254" y="210"/>
                  </a:lnTo>
                  <a:lnTo>
                    <a:pt x="254" y="2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213" name="组合 212"/>
          <p:cNvGrpSpPr/>
          <p:nvPr/>
        </p:nvGrpSpPr>
        <p:grpSpPr>
          <a:xfrm>
            <a:off x="7539463" y="4394703"/>
            <a:ext cx="382588" cy="382637"/>
            <a:chOff x="1047750" y="9539288"/>
            <a:chExt cx="752475" cy="752475"/>
          </a:xfrm>
          <a:solidFill>
            <a:schemeClr val="accent3"/>
          </a:solidFill>
        </p:grpSpPr>
        <p:sp>
          <p:nvSpPr>
            <p:cNvPr id="214" name="Freeform 10"/>
            <p:cNvSpPr>
              <a:spLocks noEditPoints="1"/>
            </p:cNvSpPr>
            <p:nvPr/>
          </p:nvSpPr>
          <p:spPr bwMode="auto">
            <a:xfrm>
              <a:off x="1047750" y="9539288"/>
              <a:ext cx="568325" cy="568325"/>
            </a:xfrm>
            <a:custGeom>
              <a:avLst/>
              <a:gdLst>
                <a:gd name="T0" fmla="*/ 292 w 358"/>
                <a:gd name="T1" fmla="*/ 40 h 358"/>
                <a:gd name="T2" fmla="*/ 246 w 358"/>
                <a:gd name="T3" fmla="*/ 14 h 358"/>
                <a:gd name="T4" fmla="*/ 196 w 358"/>
                <a:gd name="T5" fmla="*/ 0 h 358"/>
                <a:gd name="T6" fmla="*/ 144 w 358"/>
                <a:gd name="T7" fmla="*/ 4 h 358"/>
                <a:gd name="T8" fmla="*/ 96 w 358"/>
                <a:gd name="T9" fmla="*/ 20 h 358"/>
                <a:gd name="T10" fmla="*/ 52 w 358"/>
                <a:gd name="T11" fmla="*/ 52 h 358"/>
                <a:gd name="T12" fmla="*/ 28 w 358"/>
                <a:gd name="T13" fmla="*/ 80 h 358"/>
                <a:gd name="T14" fmla="*/ 6 w 358"/>
                <a:gd name="T15" fmla="*/ 128 h 358"/>
                <a:gd name="T16" fmla="*/ 0 w 358"/>
                <a:gd name="T17" fmla="*/ 180 h 358"/>
                <a:gd name="T18" fmla="*/ 6 w 358"/>
                <a:gd name="T19" fmla="*/ 230 h 358"/>
                <a:gd name="T20" fmla="*/ 28 w 358"/>
                <a:gd name="T21" fmla="*/ 278 h 358"/>
                <a:gd name="T22" fmla="*/ 52 w 358"/>
                <a:gd name="T23" fmla="*/ 306 h 358"/>
                <a:gd name="T24" fmla="*/ 96 w 358"/>
                <a:gd name="T25" fmla="*/ 338 h 358"/>
                <a:gd name="T26" fmla="*/ 144 w 358"/>
                <a:gd name="T27" fmla="*/ 356 h 358"/>
                <a:gd name="T28" fmla="*/ 196 w 358"/>
                <a:gd name="T29" fmla="*/ 358 h 358"/>
                <a:gd name="T30" fmla="*/ 246 w 358"/>
                <a:gd name="T31" fmla="*/ 346 h 358"/>
                <a:gd name="T32" fmla="*/ 292 w 358"/>
                <a:gd name="T33" fmla="*/ 318 h 358"/>
                <a:gd name="T34" fmla="*/ 318 w 358"/>
                <a:gd name="T35" fmla="*/ 292 h 358"/>
                <a:gd name="T36" fmla="*/ 346 w 358"/>
                <a:gd name="T37" fmla="*/ 248 h 358"/>
                <a:gd name="T38" fmla="*/ 358 w 358"/>
                <a:gd name="T39" fmla="*/ 196 h 358"/>
                <a:gd name="T40" fmla="*/ 354 w 358"/>
                <a:gd name="T41" fmla="*/ 146 h 358"/>
                <a:gd name="T42" fmla="*/ 338 w 358"/>
                <a:gd name="T43" fmla="*/ 96 h 358"/>
                <a:gd name="T44" fmla="*/ 306 w 358"/>
                <a:gd name="T45" fmla="*/ 52 h 358"/>
                <a:gd name="T46" fmla="*/ 86 w 358"/>
                <a:gd name="T47" fmla="*/ 272 h 358"/>
                <a:gd name="T48" fmla="*/ 62 w 358"/>
                <a:gd name="T49" fmla="*/ 240 h 358"/>
                <a:gd name="T50" fmla="*/ 50 w 358"/>
                <a:gd name="T51" fmla="*/ 204 h 358"/>
                <a:gd name="T52" fmla="*/ 48 w 358"/>
                <a:gd name="T53" fmla="*/ 166 h 358"/>
                <a:gd name="T54" fmla="*/ 56 w 358"/>
                <a:gd name="T55" fmla="*/ 130 h 358"/>
                <a:gd name="T56" fmla="*/ 76 w 358"/>
                <a:gd name="T57" fmla="*/ 96 h 358"/>
                <a:gd name="T58" fmla="*/ 96 w 358"/>
                <a:gd name="T59" fmla="*/ 78 h 358"/>
                <a:gd name="T60" fmla="*/ 130 w 358"/>
                <a:gd name="T61" fmla="*/ 58 h 358"/>
                <a:gd name="T62" fmla="*/ 166 w 358"/>
                <a:gd name="T63" fmla="*/ 48 h 358"/>
                <a:gd name="T64" fmla="*/ 204 w 358"/>
                <a:gd name="T65" fmla="*/ 50 h 358"/>
                <a:gd name="T66" fmla="*/ 240 w 358"/>
                <a:gd name="T67" fmla="*/ 64 h 358"/>
                <a:gd name="T68" fmla="*/ 272 w 358"/>
                <a:gd name="T69" fmla="*/ 86 h 358"/>
                <a:gd name="T70" fmla="*/ 288 w 358"/>
                <a:gd name="T71" fmla="*/ 108 h 358"/>
                <a:gd name="T72" fmla="*/ 304 w 358"/>
                <a:gd name="T73" fmla="*/ 142 h 358"/>
                <a:gd name="T74" fmla="*/ 310 w 358"/>
                <a:gd name="T75" fmla="*/ 180 h 358"/>
                <a:gd name="T76" fmla="*/ 304 w 358"/>
                <a:gd name="T77" fmla="*/ 216 h 358"/>
                <a:gd name="T78" fmla="*/ 288 w 358"/>
                <a:gd name="T79" fmla="*/ 252 h 358"/>
                <a:gd name="T80" fmla="*/ 272 w 358"/>
                <a:gd name="T81" fmla="*/ 272 h 358"/>
                <a:gd name="T82" fmla="*/ 240 w 358"/>
                <a:gd name="T83" fmla="*/ 296 h 358"/>
                <a:gd name="T84" fmla="*/ 204 w 358"/>
                <a:gd name="T85" fmla="*/ 308 h 358"/>
                <a:gd name="T86" fmla="*/ 166 w 358"/>
                <a:gd name="T87" fmla="*/ 310 h 358"/>
                <a:gd name="T88" fmla="*/ 130 w 358"/>
                <a:gd name="T89" fmla="*/ 302 h 358"/>
                <a:gd name="T90" fmla="*/ 96 w 358"/>
                <a:gd name="T91" fmla="*/ 28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06" y="52"/>
                  </a:moveTo>
                  <a:lnTo>
                    <a:pt x="306" y="52"/>
                  </a:lnTo>
                  <a:lnTo>
                    <a:pt x="292" y="40"/>
                  </a:lnTo>
                  <a:lnTo>
                    <a:pt x="278" y="30"/>
                  </a:lnTo>
                  <a:lnTo>
                    <a:pt x="262" y="20"/>
                  </a:lnTo>
                  <a:lnTo>
                    <a:pt x="246" y="14"/>
                  </a:lnTo>
                  <a:lnTo>
                    <a:pt x="230" y="8"/>
                  </a:lnTo>
                  <a:lnTo>
                    <a:pt x="212" y="4"/>
                  </a:lnTo>
                  <a:lnTo>
                    <a:pt x="196" y="0"/>
                  </a:lnTo>
                  <a:lnTo>
                    <a:pt x="178" y="0"/>
                  </a:lnTo>
                  <a:lnTo>
                    <a:pt x="162" y="0"/>
                  </a:lnTo>
                  <a:lnTo>
                    <a:pt x="144" y="4"/>
                  </a:lnTo>
                  <a:lnTo>
                    <a:pt x="128" y="8"/>
                  </a:lnTo>
                  <a:lnTo>
                    <a:pt x="112" y="14"/>
                  </a:lnTo>
                  <a:lnTo>
                    <a:pt x="96" y="20"/>
                  </a:lnTo>
                  <a:lnTo>
                    <a:pt x="80" y="30"/>
                  </a:lnTo>
                  <a:lnTo>
                    <a:pt x="66" y="40"/>
                  </a:lnTo>
                  <a:lnTo>
                    <a:pt x="52" y="52"/>
                  </a:lnTo>
                  <a:lnTo>
                    <a:pt x="52" y="52"/>
                  </a:lnTo>
                  <a:lnTo>
                    <a:pt x="40" y="66"/>
                  </a:lnTo>
                  <a:lnTo>
                    <a:pt x="28" y="80"/>
                  </a:lnTo>
                  <a:lnTo>
                    <a:pt x="20" y="96"/>
                  </a:lnTo>
                  <a:lnTo>
                    <a:pt x="12" y="112"/>
                  </a:lnTo>
                  <a:lnTo>
                    <a:pt x="6" y="128"/>
                  </a:lnTo>
                  <a:lnTo>
                    <a:pt x="2" y="146"/>
                  </a:lnTo>
                  <a:lnTo>
                    <a:pt x="0" y="162"/>
                  </a:lnTo>
                  <a:lnTo>
                    <a:pt x="0" y="180"/>
                  </a:lnTo>
                  <a:lnTo>
                    <a:pt x="0" y="196"/>
                  </a:lnTo>
                  <a:lnTo>
                    <a:pt x="2" y="214"/>
                  </a:lnTo>
                  <a:lnTo>
                    <a:pt x="6" y="230"/>
                  </a:lnTo>
                  <a:lnTo>
                    <a:pt x="12" y="248"/>
                  </a:lnTo>
                  <a:lnTo>
                    <a:pt x="20" y="264"/>
                  </a:lnTo>
                  <a:lnTo>
                    <a:pt x="28" y="278"/>
                  </a:lnTo>
                  <a:lnTo>
                    <a:pt x="40" y="292"/>
                  </a:lnTo>
                  <a:lnTo>
                    <a:pt x="52" y="306"/>
                  </a:lnTo>
                  <a:lnTo>
                    <a:pt x="52" y="306"/>
                  </a:lnTo>
                  <a:lnTo>
                    <a:pt x="66" y="318"/>
                  </a:lnTo>
                  <a:lnTo>
                    <a:pt x="80" y="330"/>
                  </a:lnTo>
                  <a:lnTo>
                    <a:pt x="96" y="338"/>
                  </a:lnTo>
                  <a:lnTo>
                    <a:pt x="112" y="346"/>
                  </a:lnTo>
                  <a:lnTo>
                    <a:pt x="128" y="352"/>
                  </a:lnTo>
                  <a:lnTo>
                    <a:pt x="144" y="356"/>
                  </a:lnTo>
                  <a:lnTo>
                    <a:pt x="162" y="358"/>
                  </a:lnTo>
                  <a:lnTo>
                    <a:pt x="178" y="358"/>
                  </a:lnTo>
                  <a:lnTo>
                    <a:pt x="196" y="358"/>
                  </a:lnTo>
                  <a:lnTo>
                    <a:pt x="212" y="356"/>
                  </a:lnTo>
                  <a:lnTo>
                    <a:pt x="230" y="352"/>
                  </a:lnTo>
                  <a:lnTo>
                    <a:pt x="246" y="346"/>
                  </a:lnTo>
                  <a:lnTo>
                    <a:pt x="262" y="338"/>
                  </a:lnTo>
                  <a:lnTo>
                    <a:pt x="278" y="330"/>
                  </a:lnTo>
                  <a:lnTo>
                    <a:pt x="292" y="318"/>
                  </a:lnTo>
                  <a:lnTo>
                    <a:pt x="306" y="306"/>
                  </a:lnTo>
                  <a:lnTo>
                    <a:pt x="306" y="306"/>
                  </a:lnTo>
                  <a:lnTo>
                    <a:pt x="318" y="292"/>
                  </a:lnTo>
                  <a:lnTo>
                    <a:pt x="328" y="278"/>
                  </a:lnTo>
                  <a:lnTo>
                    <a:pt x="338" y="264"/>
                  </a:lnTo>
                  <a:lnTo>
                    <a:pt x="346" y="248"/>
                  </a:lnTo>
                  <a:lnTo>
                    <a:pt x="350" y="230"/>
                  </a:lnTo>
                  <a:lnTo>
                    <a:pt x="354" y="214"/>
                  </a:lnTo>
                  <a:lnTo>
                    <a:pt x="358" y="196"/>
                  </a:lnTo>
                  <a:lnTo>
                    <a:pt x="358" y="180"/>
                  </a:lnTo>
                  <a:lnTo>
                    <a:pt x="358" y="162"/>
                  </a:lnTo>
                  <a:lnTo>
                    <a:pt x="354" y="146"/>
                  </a:lnTo>
                  <a:lnTo>
                    <a:pt x="350" y="128"/>
                  </a:lnTo>
                  <a:lnTo>
                    <a:pt x="346" y="112"/>
                  </a:lnTo>
                  <a:lnTo>
                    <a:pt x="338" y="96"/>
                  </a:lnTo>
                  <a:lnTo>
                    <a:pt x="328" y="80"/>
                  </a:lnTo>
                  <a:lnTo>
                    <a:pt x="318" y="66"/>
                  </a:lnTo>
                  <a:lnTo>
                    <a:pt x="306" y="52"/>
                  </a:lnTo>
                  <a:lnTo>
                    <a:pt x="306" y="52"/>
                  </a:lnTo>
                  <a:close/>
                  <a:moveTo>
                    <a:pt x="86" y="272"/>
                  </a:moveTo>
                  <a:lnTo>
                    <a:pt x="86" y="272"/>
                  </a:lnTo>
                  <a:lnTo>
                    <a:pt x="76" y="262"/>
                  </a:lnTo>
                  <a:lnTo>
                    <a:pt x="68" y="252"/>
                  </a:lnTo>
                  <a:lnTo>
                    <a:pt x="62" y="240"/>
                  </a:lnTo>
                  <a:lnTo>
                    <a:pt x="56" y="230"/>
                  </a:lnTo>
                  <a:lnTo>
                    <a:pt x="52" y="216"/>
                  </a:lnTo>
                  <a:lnTo>
                    <a:pt x="50" y="204"/>
                  </a:lnTo>
                  <a:lnTo>
                    <a:pt x="48" y="192"/>
                  </a:lnTo>
                  <a:lnTo>
                    <a:pt x="48" y="180"/>
                  </a:lnTo>
                  <a:lnTo>
                    <a:pt x="48" y="166"/>
                  </a:lnTo>
                  <a:lnTo>
                    <a:pt x="50" y="154"/>
                  </a:lnTo>
                  <a:lnTo>
                    <a:pt x="52" y="142"/>
                  </a:lnTo>
                  <a:lnTo>
                    <a:pt x="56" y="130"/>
                  </a:lnTo>
                  <a:lnTo>
                    <a:pt x="62" y="118"/>
                  </a:lnTo>
                  <a:lnTo>
                    <a:pt x="68" y="108"/>
                  </a:lnTo>
                  <a:lnTo>
                    <a:pt x="76" y="96"/>
                  </a:lnTo>
                  <a:lnTo>
                    <a:pt x="86" y="86"/>
                  </a:lnTo>
                  <a:lnTo>
                    <a:pt x="86" y="86"/>
                  </a:lnTo>
                  <a:lnTo>
                    <a:pt x="96" y="78"/>
                  </a:lnTo>
                  <a:lnTo>
                    <a:pt x="106" y="70"/>
                  </a:lnTo>
                  <a:lnTo>
                    <a:pt x="118" y="64"/>
                  </a:lnTo>
                  <a:lnTo>
                    <a:pt x="130" y="58"/>
                  </a:lnTo>
                  <a:lnTo>
                    <a:pt x="142" y="54"/>
                  </a:lnTo>
                  <a:lnTo>
                    <a:pt x="154" y="50"/>
                  </a:lnTo>
                  <a:lnTo>
                    <a:pt x="166" y="48"/>
                  </a:lnTo>
                  <a:lnTo>
                    <a:pt x="178" y="48"/>
                  </a:lnTo>
                  <a:lnTo>
                    <a:pt x="192" y="48"/>
                  </a:lnTo>
                  <a:lnTo>
                    <a:pt x="204" y="50"/>
                  </a:lnTo>
                  <a:lnTo>
                    <a:pt x="216" y="54"/>
                  </a:lnTo>
                  <a:lnTo>
                    <a:pt x="228" y="58"/>
                  </a:lnTo>
                  <a:lnTo>
                    <a:pt x="240" y="64"/>
                  </a:lnTo>
                  <a:lnTo>
                    <a:pt x="252" y="70"/>
                  </a:lnTo>
                  <a:lnTo>
                    <a:pt x="262" y="78"/>
                  </a:lnTo>
                  <a:lnTo>
                    <a:pt x="272" y="86"/>
                  </a:lnTo>
                  <a:lnTo>
                    <a:pt x="272" y="86"/>
                  </a:lnTo>
                  <a:lnTo>
                    <a:pt x="280" y="96"/>
                  </a:lnTo>
                  <a:lnTo>
                    <a:pt x="288" y="108"/>
                  </a:lnTo>
                  <a:lnTo>
                    <a:pt x="296" y="118"/>
                  </a:lnTo>
                  <a:lnTo>
                    <a:pt x="300" y="130"/>
                  </a:lnTo>
                  <a:lnTo>
                    <a:pt x="304" y="142"/>
                  </a:lnTo>
                  <a:lnTo>
                    <a:pt x="308" y="154"/>
                  </a:lnTo>
                  <a:lnTo>
                    <a:pt x="310" y="166"/>
                  </a:lnTo>
                  <a:lnTo>
                    <a:pt x="310" y="180"/>
                  </a:lnTo>
                  <a:lnTo>
                    <a:pt x="310" y="192"/>
                  </a:lnTo>
                  <a:lnTo>
                    <a:pt x="308" y="204"/>
                  </a:lnTo>
                  <a:lnTo>
                    <a:pt x="304" y="216"/>
                  </a:lnTo>
                  <a:lnTo>
                    <a:pt x="300" y="230"/>
                  </a:lnTo>
                  <a:lnTo>
                    <a:pt x="296" y="240"/>
                  </a:lnTo>
                  <a:lnTo>
                    <a:pt x="288" y="252"/>
                  </a:lnTo>
                  <a:lnTo>
                    <a:pt x="280" y="262"/>
                  </a:lnTo>
                  <a:lnTo>
                    <a:pt x="272" y="272"/>
                  </a:lnTo>
                  <a:lnTo>
                    <a:pt x="272" y="272"/>
                  </a:lnTo>
                  <a:lnTo>
                    <a:pt x="262" y="282"/>
                  </a:lnTo>
                  <a:lnTo>
                    <a:pt x="252" y="290"/>
                  </a:lnTo>
                  <a:lnTo>
                    <a:pt x="240" y="296"/>
                  </a:lnTo>
                  <a:lnTo>
                    <a:pt x="228" y="302"/>
                  </a:lnTo>
                  <a:lnTo>
                    <a:pt x="216" y="306"/>
                  </a:lnTo>
                  <a:lnTo>
                    <a:pt x="204" y="308"/>
                  </a:lnTo>
                  <a:lnTo>
                    <a:pt x="192" y="310"/>
                  </a:lnTo>
                  <a:lnTo>
                    <a:pt x="178" y="310"/>
                  </a:lnTo>
                  <a:lnTo>
                    <a:pt x="166" y="310"/>
                  </a:lnTo>
                  <a:lnTo>
                    <a:pt x="154" y="308"/>
                  </a:lnTo>
                  <a:lnTo>
                    <a:pt x="142" y="306"/>
                  </a:lnTo>
                  <a:lnTo>
                    <a:pt x="130" y="302"/>
                  </a:lnTo>
                  <a:lnTo>
                    <a:pt x="118" y="296"/>
                  </a:lnTo>
                  <a:lnTo>
                    <a:pt x="106" y="290"/>
                  </a:lnTo>
                  <a:lnTo>
                    <a:pt x="96" y="282"/>
                  </a:lnTo>
                  <a:lnTo>
                    <a:pt x="86" y="272"/>
                  </a:lnTo>
                  <a:lnTo>
                    <a:pt x="86" y="2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5" name="Freeform 11"/>
            <p:cNvSpPr/>
            <p:nvPr/>
          </p:nvSpPr>
          <p:spPr bwMode="auto">
            <a:xfrm>
              <a:off x="1511300" y="10006013"/>
              <a:ext cx="288925" cy="285750"/>
            </a:xfrm>
            <a:custGeom>
              <a:avLst/>
              <a:gdLst>
                <a:gd name="T0" fmla="*/ 170 w 182"/>
                <a:gd name="T1" fmla="*/ 108 h 180"/>
                <a:gd name="T2" fmla="*/ 60 w 182"/>
                <a:gd name="T3" fmla="*/ 0 h 180"/>
                <a:gd name="T4" fmla="*/ 60 w 182"/>
                <a:gd name="T5" fmla="*/ 0 h 180"/>
                <a:gd name="T6" fmla="*/ 48 w 182"/>
                <a:gd name="T7" fmla="*/ 16 h 180"/>
                <a:gd name="T8" fmla="*/ 34 w 182"/>
                <a:gd name="T9" fmla="*/ 32 h 180"/>
                <a:gd name="T10" fmla="*/ 34 w 182"/>
                <a:gd name="T11" fmla="*/ 32 h 180"/>
                <a:gd name="T12" fmla="*/ 18 w 182"/>
                <a:gd name="T13" fmla="*/ 46 h 180"/>
                <a:gd name="T14" fmla="*/ 0 w 182"/>
                <a:gd name="T15" fmla="*/ 58 h 180"/>
                <a:gd name="T16" fmla="*/ 110 w 182"/>
                <a:gd name="T17" fmla="*/ 168 h 180"/>
                <a:gd name="T18" fmla="*/ 110 w 182"/>
                <a:gd name="T19" fmla="*/ 168 h 180"/>
                <a:gd name="T20" fmla="*/ 116 w 182"/>
                <a:gd name="T21" fmla="*/ 174 h 180"/>
                <a:gd name="T22" fmla="*/ 124 w 182"/>
                <a:gd name="T23" fmla="*/ 178 h 180"/>
                <a:gd name="T24" fmla="*/ 132 w 182"/>
                <a:gd name="T25" fmla="*/ 180 h 180"/>
                <a:gd name="T26" fmla="*/ 140 w 182"/>
                <a:gd name="T27" fmla="*/ 180 h 180"/>
                <a:gd name="T28" fmla="*/ 148 w 182"/>
                <a:gd name="T29" fmla="*/ 180 h 180"/>
                <a:gd name="T30" fmla="*/ 156 w 182"/>
                <a:gd name="T31" fmla="*/ 178 h 180"/>
                <a:gd name="T32" fmla="*/ 162 w 182"/>
                <a:gd name="T33" fmla="*/ 174 h 180"/>
                <a:gd name="T34" fmla="*/ 170 w 182"/>
                <a:gd name="T35" fmla="*/ 168 h 180"/>
                <a:gd name="T36" fmla="*/ 170 w 182"/>
                <a:gd name="T37" fmla="*/ 168 h 180"/>
                <a:gd name="T38" fmla="*/ 174 w 182"/>
                <a:gd name="T39" fmla="*/ 162 h 180"/>
                <a:gd name="T40" fmla="*/ 178 w 182"/>
                <a:gd name="T41" fmla="*/ 154 h 180"/>
                <a:gd name="T42" fmla="*/ 180 w 182"/>
                <a:gd name="T43" fmla="*/ 146 h 180"/>
                <a:gd name="T44" fmla="*/ 182 w 182"/>
                <a:gd name="T45" fmla="*/ 138 h 180"/>
                <a:gd name="T46" fmla="*/ 180 w 182"/>
                <a:gd name="T47" fmla="*/ 130 h 180"/>
                <a:gd name="T48" fmla="*/ 178 w 182"/>
                <a:gd name="T49" fmla="*/ 122 h 180"/>
                <a:gd name="T50" fmla="*/ 174 w 182"/>
                <a:gd name="T51" fmla="*/ 116 h 180"/>
                <a:gd name="T52" fmla="*/ 170 w 182"/>
                <a:gd name="T53" fmla="*/ 108 h 180"/>
                <a:gd name="T54" fmla="*/ 170 w 182"/>
                <a:gd name="T55" fmla="*/ 10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80">
                  <a:moveTo>
                    <a:pt x="170" y="108"/>
                  </a:moveTo>
                  <a:lnTo>
                    <a:pt x="60" y="0"/>
                  </a:lnTo>
                  <a:lnTo>
                    <a:pt x="60" y="0"/>
                  </a:lnTo>
                  <a:lnTo>
                    <a:pt x="48" y="16"/>
                  </a:lnTo>
                  <a:lnTo>
                    <a:pt x="34" y="32"/>
                  </a:lnTo>
                  <a:lnTo>
                    <a:pt x="34" y="32"/>
                  </a:lnTo>
                  <a:lnTo>
                    <a:pt x="18" y="46"/>
                  </a:lnTo>
                  <a:lnTo>
                    <a:pt x="0" y="58"/>
                  </a:lnTo>
                  <a:lnTo>
                    <a:pt x="110" y="168"/>
                  </a:lnTo>
                  <a:lnTo>
                    <a:pt x="110" y="168"/>
                  </a:lnTo>
                  <a:lnTo>
                    <a:pt x="116" y="174"/>
                  </a:lnTo>
                  <a:lnTo>
                    <a:pt x="124" y="178"/>
                  </a:lnTo>
                  <a:lnTo>
                    <a:pt x="132" y="180"/>
                  </a:lnTo>
                  <a:lnTo>
                    <a:pt x="140" y="180"/>
                  </a:lnTo>
                  <a:lnTo>
                    <a:pt x="148" y="180"/>
                  </a:lnTo>
                  <a:lnTo>
                    <a:pt x="156" y="178"/>
                  </a:lnTo>
                  <a:lnTo>
                    <a:pt x="162" y="174"/>
                  </a:lnTo>
                  <a:lnTo>
                    <a:pt x="170" y="168"/>
                  </a:lnTo>
                  <a:lnTo>
                    <a:pt x="170" y="168"/>
                  </a:lnTo>
                  <a:lnTo>
                    <a:pt x="174" y="162"/>
                  </a:lnTo>
                  <a:lnTo>
                    <a:pt x="178" y="154"/>
                  </a:lnTo>
                  <a:lnTo>
                    <a:pt x="180" y="146"/>
                  </a:lnTo>
                  <a:lnTo>
                    <a:pt x="182" y="138"/>
                  </a:lnTo>
                  <a:lnTo>
                    <a:pt x="180" y="130"/>
                  </a:lnTo>
                  <a:lnTo>
                    <a:pt x="178" y="122"/>
                  </a:lnTo>
                  <a:lnTo>
                    <a:pt x="174" y="116"/>
                  </a:lnTo>
                  <a:lnTo>
                    <a:pt x="170" y="108"/>
                  </a:lnTo>
                  <a:lnTo>
                    <a:pt x="170"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6" name="Freeform 12"/>
            <p:cNvSpPr/>
            <p:nvPr/>
          </p:nvSpPr>
          <p:spPr bwMode="auto">
            <a:xfrm>
              <a:off x="1165225" y="9659938"/>
              <a:ext cx="152400" cy="149225"/>
            </a:xfrm>
            <a:custGeom>
              <a:avLst/>
              <a:gdLst>
                <a:gd name="T0" fmla="*/ 0 w 96"/>
                <a:gd name="T1" fmla="*/ 94 h 94"/>
                <a:gd name="T2" fmla="*/ 24 w 96"/>
                <a:gd name="T3" fmla="*/ 94 h 94"/>
                <a:gd name="T4" fmla="*/ 24 w 96"/>
                <a:gd name="T5" fmla="*/ 94 h 94"/>
                <a:gd name="T6" fmla="*/ 26 w 96"/>
                <a:gd name="T7" fmla="*/ 82 h 94"/>
                <a:gd name="T8" fmla="*/ 32 w 96"/>
                <a:gd name="T9" fmla="*/ 68 h 94"/>
                <a:gd name="T10" fmla="*/ 38 w 96"/>
                <a:gd name="T11" fmla="*/ 58 h 94"/>
                <a:gd name="T12" fmla="*/ 48 w 96"/>
                <a:gd name="T13" fmla="*/ 46 h 94"/>
                <a:gd name="T14" fmla="*/ 48 w 96"/>
                <a:gd name="T15" fmla="*/ 46 h 94"/>
                <a:gd name="T16" fmla="*/ 58 w 96"/>
                <a:gd name="T17" fmla="*/ 38 h 94"/>
                <a:gd name="T18" fmla="*/ 70 w 96"/>
                <a:gd name="T19" fmla="*/ 30 h 94"/>
                <a:gd name="T20" fmla="*/ 84 w 96"/>
                <a:gd name="T21" fmla="*/ 26 h 94"/>
                <a:gd name="T22" fmla="*/ 96 w 96"/>
                <a:gd name="T23" fmla="*/ 24 h 94"/>
                <a:gd name="T24" fmla="*/ 96 w 96"/>
                <a:gd name="T25" fmla="*/ 0 h 94"/>
                <a:gd name="T26" fmla="*/ 96 w 96"/>
                <a:gd name="T27" fmla="*/ 0 h 94"/>
                <a:gd name="T28" fmla="*/ 78 w 96"/>
                <a:gd name="T29" fmla="*/ 2 h 94"/>
                <a:gd name="T30" fmla="*/ 62 w 96"/>
                <a:gd name="T31" fmla="*/ 8 h 94"/>
                <a:gd name="T32" fmla="*/ 46 w 96"/>
                <a:gd name="T33" fmla="*/ 18 h 94"/>
                <a:gd name="T34" fmla="*/ 30 w 96"/>
                <a:gd name="T35" fmla="*/ 30 h 94"/>
                <a:gd name="T36" fmla="*/ 30 w 96"/>
                <a:gd name="T37" fmla="*/ 30 h 94"/>
                <a:gd name="T38" fmla="*/ 18 w 96"/>
                <a:gd name="T39" fmla="*/ 44 h 94"/>
                <a:gd name="T40" fmla="*/ 10 w 96"/>
                <a:gd name="T41" fmla="*/ 60 h 94"/>
                <a:gd name="T42" fmla="*/ 4 w 96"/>
                <a:gd name="T43" fmla="*/ 76 h 94"/>
                <a:gd name="T44" fmla="*/ 0 w 96"/>
                <a:gd name="T45" fmla="*/ 94 h 94"/>
                <a:gd name="T46" fmla="*/ 0 w 96"/>
                <a:gd name="T4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4">
                  <a:moveTo>
                    <a:pt x="0" y="94"/>
                  </a:moveTo>
                  <a:lnTo>
                    <a:pt x="24" y="94"/>
                  </a:lnTo>
                  <a:lnTo>
                    <a:pt x="24" y="94"/>
                  </a:lnTo>
                  <a:lnTo>
                    <a:pt x="26" y="82"/>
                  </a:lnTo>
                  <a:lnTo>
                    <a:pt x="32" y="68"/>
                  </a:lnTo>
                  <a:lnTo>
                    <a:pt x="38" y="58"/>
                  </a:lnTo>
                  <a:lnTo>
                    <a:pt x="48" y="46"/>
                  </a:lnTo>
                  <a:lnTo>
                    <a:pt x="48" y="46"/>
                  </a:lnTo>
                  <a:lnTo>
                    <a:pt x="58" y="38"/>
                  </a:lnTo>
                  <a:lnTo>
                    <a:pt x="70" y="30"/>
                  </a:lnTo>
                  <a:lnTo>
                    <a:pt x="84" y="26"/>
                  </a:lnTo>
                  <a:lnTo>
                    <a:pt x="96" y="24"/>
                  </a:lnTo>
                  <a:lnTo>
                    <a:pt x="96" y="0"/>
                  </a:lnTo>
                  <a:lnTo>
                    <a:pt x="96" y="0"/>
                  </a:lnTo>
                  <a:lnTo>
                    <a:pt x="78" y="2"/>
                  </a:lnTo>
                  <a:lnTo>
                    <a:pt x="62" y="8"/>
                  </a:lnTo>
                  <a:lnTo>
                    <a:pt x="46" y="18"/>
                  </a:lnTo>
                  <a:lnTo>
                    <a:pt x="30" y="30"/>
                  </a:lnTo>
                  <a:lnTo>
                    <a:pt x="30" y="30"/>
                  </a:lnTo>
                  <a:lnTo>
                    <a:pt x="18" y="44"/>
                  </a:lnTo>
                  <a:lnTo>
                    <a:pt x="10" y="60"/>
                  </a:lnTo>
                  <a:lnTo>
                    <a:pt x="4" y="76"/>
                  </a:lnTo>
                  <a:lnTo>
                    <a:pt x="0" y="94"/>
                  </a:lnTo>
                  <a:lnTo>
                    <a:pt x="0"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217" name="组合 216"/>
          <p:cNvGrpSpPr/>
          <p:nvPr/>
        </p:nvGrpSpPr>
        <p:grpSpPr>
          <a:xfrm>
            <a:off x="7587181" y="3155025"/>
            <a:ext cx="287152" cy="381811"/>
            <a:chOff x="3695700" y="9539288"/>
            <a:chExt cx="549275" cy="730250"/>
          </a:xfrm>
          <a:solidFill>
            <a:schemeClr val="accent2"/>
          </a:solidFill>
        </p:grpSpPr>
        <p:sp>
          <p:nvSpPr>
            <p:cNvPr id="218" name="Freeform 23"/>
            <p:cNvSpPr/>
            <p:nvPr/>
          </p:nvSpPr>
          <p:spPr bwMode="auto">
            <a:xfrm>
              <a:off x="3702050" y="10040938"/>
              <a:ext cx="244475" cy="228600"/>
            </a:xfrm>
            <a:custGeom>
              <a:avLst/>
              <a:gdLst>
                <a:gd name="T0" fmla="*/ 106 w 154"/>
                <a:gd name="T1" fmla="*/ 8 h 144"/>
                <a:gd name="T2" fmla="*/ 60 w 154"/>
                <a:gd name="T3" fmla="*/ 8 h 144"/>
                <a:gd name="T4" fmla="*/ 60 w 154"/>
                <a:gd name="T5" fmla="*/ 8 h 144"/>
                <a:gd name="T6" fmla="*/ 48 w 154"/>
                <a:gd name="T7" fmla="*/ 6 h 144"/>
                <a:gd name="T8" fmla="*/ 36 w 154"/>
                <a:gd name="T9" fmla="*/ 0 h 144"/>
                <a:gd name="T10" fmla="*/ 0 w 154"/>
                <a:gd name="T11" fmla="*/ 90 h 144"/>
                <a:gd name="T12" fmla="*/ 0 w 154"/>
                <a:gd name="T13" fmla="*/ 90 h 144"/>
                <a:gd name="T14" fmla="*/ 0 w 154"/>
                <a:gd name="T15" fmla="*/ 94 h 144"/>
                <a:gd name="T16" fmla="*/ 2 w 154"/>
                <a:gd name="T17" fmla="*/ 98 h 144"/>
                <a:gd name="T18" fmla="*/ 4 w 154"/>
                <a:gd name="T19" fmla="*/ 100 h 144"/>
                <a:gd name="T20" fmla="*/ 8 w 154"/>
                <a:gd name="T21" fmla="*/ 102 h 144"/>
                <a:gd name="T22" fmla="*/ 62 w 154"/>
                <a:gd name="T23" fmla="*/ 98 h 144"/>
                <a:gd name="T24" fmla="*/ 62 w 154"/>
                <a:gd name="T25" fmla="*/ 98 h 144"/>
                <a:gd name="T26" fmla="*/ 66 w 154"/>
                <a:gd name="T27" fmla="*/ 98 h 144"/>
                <a:gd name="T28" fmla="*/ 70 w 154"/>
                <a:gd name="T29" fmla="*/ 100 h 144"/>
                <a:gd name="T30" fmla="*/ 104 w 154"/>
                <a:gd name="T31" fmla="*/ 140 h 144"/>
                <a:gd name="T32" fmla="*/ 104 w 154"/>
                <a:gd name="T33" fmla="*/ 140 h 144"/>
                <a:gd name="T34" fmla="*/ 108 w 154"/>
                <a:gd name="T35" fmla="*/ 142 h 144"/>
                <a:gd name="T36" fmla="*/ 112 w 154"/>
                <a:gd name="T37" fmla="*/ 144 h 144"/>
                <a:gd name="T38" fmla="*/ 116 w 154"/>
                <a:gd name="T39" fmla="*/ 142 h 144"/>
                <a:gd name="T40" fmla="*/ 118 w 154"/>
                <a:gd name="T41" fmla="*/ 138 h 144"/>
                <a:gd name="T42" fmla="*/ 154 w 154"/>
                <a:gd name="T43" fmla="*/ 50 h 144"/>
                <a:gd name="T44" fmla="*/ 154 w 154"/>
                <a:gd name="T45" fmla="*/ 50 h 144"/>
                <a:gd name="T46" fmla="*/ 146 w 154"/>
                <a:gd name="T47" fmla="*/ 46 h 144"/>
                <a:gd name="T48" fmla="*/ 140 w 154"/>
                <a:gd name="T49" fmla="*/ 40 h 144"/>
                <a:gd name="T50" fmla="*/ 106 w 154"/>
                <a:gd name="T51"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44">
                  <a:moveTo>
                    <a:pt x="106" y="8"/>
                  </a:moveTo>
                  <a:lnTo>
                    <a:pt x="60" y="8"/>
                  </a:lnTo>
                  <a:lnTo>
                    <a:pt x="60" y="8"/>
                  </a:lnTo>
                  <a:lnTo>
                    <a:pt x="48" y="6"/>
                  </a:lnTo>
                  <a:lnTo>
                    <a:pt x="36" y="0"/>
                  </a:lnTo>
                  <a:lnTo>
                    <a:pt x="0" y="90"/>
                  </a:lnTo>
                  <a:lnTo>
                    <a:pt x="0" y="90"/>
                  </a:lnTo>
                  <a:lnTo>
                    <a:pt x="0" y="94"/>
                  </a:lnTo>
                  <a:lnTo>
                    <a:pt x="2" y="98"/>
                  </a:lnTo>
                  <a:lnTo>
                    <a:pt x="4" y="100"/>
                  </a:lnTo>
                  <a:lnTo>
                    <a:pt x="8" y="102"/>
                  </a:lnTo>
                  <a:lnTo>
                    <a:pt x="62" y="98"/>
                  </a:lnTo>
                  <a:lnTo>
                    <a:pt x="62" y="98"/>
                  </a:lnTo>
                  <a:lnTo>
                    <a:pt x="66" y="98"/>
                  </a:lnTo>
                  <a:lnTo>
                    <a:pt x="70" y="100"/>
                  </a:lnTo>
                  <a:lnTo>
                    <a:pt x="104" y="140"/>
                  </a:lnTo>
                  <a:lnTo>
                    <a:pt x="104" y="140"/>
                  </a:lnTo>
                  <a:lnTo>
                    <a:pt x="108" y="142"/>
                  </a:lnTo>
                  <a:lnTo>
                    <a:pt x="112" y="144"/>
                  </a:lnTo>
                  <a:lnTo>
                    <a:pt x="116" y="142"/>
                  </a:lnTo>
                  <a:lnTo>
                    <a:pt x="118" y="138"/>
                  </a:lnTo>
                  <a:lnTo>
                    <a:pt x="154" y="50"/>
                  </a:lnTo>
                  <a:lnTo>
                    <a:pt x="154" y="50"/>
                  </a:lnTo>
                  <a:lnTo>
                    <a:pt x="146" y="46"/>
                  </a:lnTo>
                  <a:lnTo>
                    <a:pt x="140" y="40"/>
                  </a:lnTo>
                  <a:lnTo>
                    <a:pt x="10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9" name="Freeform 24"/>
            <p:cNvSpPr/>
            <p:nvPr/>
          </p:nvSpPr>
          <p:spPr bwMode="auto">
            <a:xfrm>
              <a:off x="3994150" y="10040938"/>
              <a:ext cx="244475" cy="228600"/>
            </a:xfrm>
            <a:custGeom>
              <a:avLst/>
              <a:gdLst>
                <a:gd name="T0" fmla="*/ 118 w 154"/>
                <a:gd name="T1" fmla="*/ 0 h 144"/>
                <a:gd name="T2" fmla="*/ 118 w 154"/>
                <a:gd name="T3" fmla="*/ 0 h 144"/>
                <a:gd name="T4" fmla="*/ 106 w 154"/>
                <a:gd name="T5" fmla="*/ 6 h 144"/>
                <a:gd name="T6" fmla="*/ 94 w 154"/>
                <a:gd name="T7" fmla="*/ 8 h 144"/>
                <a:gd name="T8" fmla="*/ 48 w 154"/>
                <a:gd name="T9" fmla="*/ 8 h 144"/>
                <a:gd name="T10" fmla="*/ 14 w 154"/>
                <a:gd name="T11" fmla="*/ 40 h 144"/>
                <a:gd name="T12" fmla="*/ 14 w 154"/>
                <a:gd name="T13" fmla="*/ 40 h 144"/>
                <a:gd name="T14" fmla="*/ 8 w 154"/>
                <a:gd name="T15" fmla="*/ 46 h 144"/>
                <a:gd name="T16" fmla="*/ 0 w 154"/>
                <a:gd name="T17" fmla="*/ 50 h 144"/>
                <a:gd name="T18" fmla="*/ 36 w 154"/>
                <a:gd name="T19" fmla="*/ 138 h 144"/>
                <a:gd name="T20" fmla="*/ 36 w 154"/>
                <a:gd name="T21" fmla="*/ 138 h 144"/>
                <a:gd name="T22" fmla="*/ 38 w 154"/>
                <a:gd name="T23" fmla="*/ 142 h 144"/>
                <a:gd name="T24" fmla="*/ 42 w 154"/>
                <a:gd name="T25" fmla="*/ 144 h 144"/>
                <a:gd name="T26" fmla="*/ 46 w 154"/>
                <a:gd name="T27" fmla="*/ 142 h 144"/>
                <a:gd name="T28" fmla="*/ 50 w 154"/>
                <a:gd name="T29" fmla="*/ 140 h 144"/>
                <a:gd name="T30" fmla="*/ 84 w 154"/>
                <a:gd name="T31" fmla="*/ 100 h 144"/>
                <a:gd name="T32" fmla="*/ 84 w 154"/>
                <a:gd name="T33" fmla="*/ 100 h 144"/>
                <a:gd name="T34" fmla="*/ 88 w 154"/>
                <a:gd name="T35" fmla="*/ 98 h 144"/>
                <a:gd name="T36" fmla="*/ 92 w 154"/>
                <a:gd name="T37" fmla="*/ 98 h 144"/>
                <a:gd name="T38" fmla="*/ 146 w 154"/>
                <a:gd name="T39" fmla="*/ 102 h 144"/>
                <a:gd name="T40" fmla="*/ 146 w 154"/>
                <a:gd name="T41" fmla="*/ 102 h 144"/>
                <a:gd name="T42" fmla="*/ 150 w 154"/>
                <a:gd name="T43" fmla="*/ 100 h 144"/>
                <a:gd name="T44" fmla="*/ 152 w 154"/>
                <a:gd name="T45" fmla="*/ 98 h 144"/>
                <a:gd name="T46" fmla="*/ 154 w 154"/>
                <a:gd name="T47" fmla="*/ 94 h 144"/>
                <a:gd name="T48" fmla="*/ 154 w 154"/>
                <a:gd name="T49" fmla="*/ 90 h 144"/>
                <a:gd name="T50" fmla="*/ 118 w 1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44">
                  <a:moveTo>
                    <a:pt x="118" y="0"/>
                  </a:moveTo>
                  <a:lnTo>
                    <a:pt x="118" y="0"/>
                  </a:lnTo>
                  <a:lnTo>
                    <a:pt x="106" y="6"/>
                  </a:lnTo>
                  <a:lnTo>
                    <a:pt x="94" y="8"/>
                  </a:lnTo>
                  <a:lnTo>
                    <a:pt x="48" y="8"/>
                  </a:lnTo>
                  <a:lnTo>
                    <a:pt x="14" y="40"/>
                  </a:lnTo>
                  <a:lnTo>
                    <a:pt x="14" y="40"/>
                  </a:lnTo>
                  <a:lnTo>
                    <a:pt x="8" y="46"/>
                  </a:lnTo>
                  <a:lnTo>
                    <a:pt x="0" y="50"/>
                  </a:lnTo>
                  <a:lnTo>
                    <a:pt x="36" y="138"/>
                  </a:lnTo>
                  <a:lnTo>
                    <a:pt x="36" y="138"/>
                  </a:lnTo>
                  <a:lnTo>
                    <a:pt x="38" y="142"/>
                  </a:lnTo>
                  <a:lnTo>
                    <a:pt x="42" y="144"/>
                  </a:lnTo>
                  <a:lnTo>
                    <a:pt x="46" y="142"/>
                  </a:lnTo>
                  <a:lnTo>
                    <a:pt x="50" y="140"/>
                  </a:lnTo>
                  <a:lnTo>
                    <a:pt x="84" y="100"/>
                  </a:lnTo>
                  <a:lnTo>
                    <a:pt x="84" y="100"/>
                  </a:lnTo>
                  <a:lnTo>
                    <a:pt x="88" y="98"/>
                  </a:lnTo>
                  <a:lnTo>
                    <a:pt x="92" y="98"/>
                  </a:lnTo>
                  <a:lnTo>
                    <a:pt x="146" y="102"/>
                  </a:lnTo>
                  <a:lnTo>
                    <a:pt x="146" y="102"/>
                  </a:lnTo>
                  <a:lnTo>
                    <a:pt x="150" y="100"/>
                  </a:lnTo>
                  <a:lnTo>
                    <a:pt x="152" y="98"/>
                  </a:lnTo>
                  <a:lnTo>
                    <a:pt x="154" y="94"/>
                  </a:lnTo>
                  <a:lnTo>
                    <a:pt x="154" y="90"/>
                  </a:lnTo>
                  <a:lnTo>
                    <a:pt x="1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20" name="Freeform 25"/>
            <p:cNvSpPr>
              <a:spLocks noEditPoints="1"/>
            </p:cNvSpPr>
            <p:nvPr/>
          </p:nvSpPr>
          <p:spPr bwMode="auto">
            <a:xfrm>
              <a:off x="3695700" y="9539288"/>
              <a:ext cx="549275" cy="546100"/>
            </a:xfrm>
            <a:custGeom>
              <a:avLst/>
              <a:gdLst>
                <a:gd name="T0" fmla="*/ 282 w 346"/>
                <a:gd name="T1" fmla="*/ 300 h 344"/>
                <a:gd name="T2" fmla="*/ 290 w 346"/>
                <a:gd name="T3" fmla="*/ 298 h 344"/>
                <a:gd name="T4" fmla="*/ 298 w 346"/>
                <a:gd name="T5" fmla="*/ 288 h 344"/>
                <a:gd name="T6" fmla="*/ 300 w 346"/>
                <a:gd name="T7" fmla="*/ 232 h 344"/>
                <a:gd name="T8" fmla="*/ 302 w 346"/>
                <a:gd name="T9" fmla="*/ 226 h 344"/>
                <a:gd name="T10" fmla="*/ 340 w 346"/>
                <a:gd name="T11" fmla="*/ 184 h 344"/>
                <a:gd name="T12" fmla="*/ 344 w 346"/>
                <a:gd name="T13" fmla="*/ 178 h 344"/>
                <a:gd name="T14" fmla="*/ 344 w 346"/>
                <a:gd name="T15" fmla="*/ 166 h 344"/>
                <a:gd name="T16" fmla="*/ 306 w 346"/>
                <a:gd name="T17" fmla="*/ 124 h 344"/>
                <a:gd name="T18" fmla="*/ 302 w 346"/>
                <a:gd name="T19" fmla="*/ 120 h 344"/>
                <a:gd name="T20" fmla="*/ 300 w 346"/>
                <a:gd name="T21" fmla="*/ 62 h 344"/>
                <a:gd name="T22" fmla="*/ 298 w 346"/>
                <a:gd name="T23" fmla="*/ 56 h 344"/>
                <a:gd name="T24" fmla="*/ 290 w 346"/>
                <a:gd name="T25" fmla="*/ 46 h 344"/>
                <a:gd name="T26" fmla="*/ 232 w 346"/>
                <a:gd name="T27" fmla="*/ 46 h 344"/>
                <a:gd name="T28" fmla="*/ 226 w 346"/>
                <a:gd name="T29" fmla="*/ 44 h 344"/>
                <a:gd name="T30" fmla="*/ 186 w 346"/>
                <a:gd name="T31" fmla="*/ 6 h 344"/>
                <a:gd name="T32" fmla="*/ 180 w 346"/>
                <a:gd name="T33" fmla="*/ 2 h 344"/>
                <a:gd name="T34" fmla="*/ 166 w 346"/>
                <a:gd name="T35" fmla="*/ 2 h 344"/>
                <a:gd name="T36" fmla="*/ 126 w 346"/>
                <a:gd name="T37" fmla="*/ 40 h 344"/>
                <a:gd name="T38" fmla="*/ 120 w 346"/>
                <a:gd name="T39" fmla="*/ 44 h 344"/>
                <a:gd name="T40" fmla="*/ 64 w 346"/>
                <a:gd name="T41" fmla="*/ 46 h 344"/>
                <a:gd name="T42" fmla="*/ 56 w 346"/>
                <a:gd name="T43" fmla="*/ 46 h 344"/>
                <a:gd name="T44" fmla="*/ 48 w 346"/>
                <a:gd name="T45" fmla="*/ 56 h 344"/>
                <a:gd name="T46" fmla="*/ 46 w 346"/>
                <a:gd name="T47" fmla="*/ 112 h 344"/>
                <a:gd name="T48" fmla="*/ 44 w 346"/>
                <a:gd name="T49" fmla="*/ 120 h 344"/>
                <a:gd name="T50" fmla="*/ 6 w 346"/>
                <a:gd name="T51" fmla="*/ 160 h 344"/>
                <a:gd name="T52" fmla="*/ 2 w 346"/>
                <a:gd name="T53" fmla="*/ 166 h 344"/>
                <a:gd name="T54" fmla="*/ 2 w 346"/>
                <a:gd name="T55" fmla="*/ 178 h 344"/>
                <a:gd name="T56" fmla="*/ 40 w 346"/>
                <a:gd name="T57" fmla="*/ 220 h 344"/>
                <a:gd name="T58" fmla="*/ 44 w 346"/>
                <a:gd name="T59" fmla="*/ 226 h 344"/>
                <a:gd name="T60" fmla="*/ 46 w 346"/>
                <a:gd name="T61" fmla="*/ 282 h 344"/>
                <a:gd name="T62" fmla="*/ 48 w 346"/>
                <a:gd name="T63" fmla="*/ 288 h 344"/>
                <a:gd name="T64" fmla="*/ 56 w 346"/>
                <a:gd name="T65" fmla="*/ 298 h 344"/>
                <a:gd name="T66" fmla="*/ 114 w 346"/>
                <a:gd name="T67" fmla="*/ 300 h 344"/>
                <a:gd name="T68" fmla="*/ 120 w 346"/>
                <a:gd name="T69" fmla="*/ 300 h 344"/>
                <a:gd name="T70" fmla="*/ 160 w 346"/>
                <a:gd name="T71" fmla="*/ 340 h 344"/>
                <a:gd name="T72" fmla="*/ 166 w 346"/>
                <a:gd name="T73" fmla="*/ 344 h 344"/>
                <a:gd name="T74" fmla="*/ 180 w 346"/>
                <a:gd name="T75" fmla="*/ 344 h 344"/>
                <a:gd name="T76" fmla="*/ 220 w 346"/>
                <a:gd name="T77" fmla="*/ 304 h 344"/>
                <a:gd name="T78" fmla="*/ 226 w 346"/>
                <a:gd name="T79" fmla="*/ 300 h 344"/>
                <a:gd name="T80" fmla="*/ 232 w 346"/>
                <a:gd name="T81" fmla="*/ 300 h 344"/>
                <a:gd name="T82" fmla="*/ 172 w 346"/>
                <a:gd name="T83" fmla="*/ 266 h 344"/>
                <a:gd name="T84" fmla="*/ 136 w 346"/>
                <a:gd name="T85" fmla="*/ 258 h 344"/>
                <a:gd name="T86" fmla="*/ 106 w 346"/>
                <a:gd name="T87" fmla="*/ 238 h 344"/>
                <a:gd name="T88" fmla="*/ 86 w 346"/>
                <a:gd name="T89" fmla="*/ 208 h 344"/>
                <a:gd name="T90" fmla="*/ 80 w 346"/>
                <a:gd name="T91" fmla="*/ 172 h 344"/>
                <a:gd name="T92" fmla="*/ 82 w 346"/>
                <a:gd name="T93" fmla="*/ 154 h 344"/>
                <a:gd name="T94" fmla="*/ 96 w 346"/>
                <a:gd name="T95" fmla="*/ 120 h 344"/>
                <a:gd name="T96" fmla="*/ 120 w 346"/>
                <a:gd name="T97" fmla="*/ 94 h 344"/>
                <a:gd name="T98" fmla="*/ 154 w 346"/>
                <a:gd name="T99" fmla="*/ 80 h 344"/>
                <a:gd name="T100" fmla="*/ 172 w 346"/>
                <a:gd name="T101" fmla="*/ 78 h 344"/>
                <a:gd name="T102" fmla="*/ 210 w 346"/>
                <a:gd name="T103" fmla="*/ 86 h 344"/>
                <a:gd name="T104" fmla="*/ 240 w 346"/>
                <a:gd name="T105" fmla="*/ 106 h 344"/>
                <a:gd name="T106" fmla="*/ 260 w 346"/>
                <a:gd name="T107" fmla="*/ 136 h 344"/>
                <a:gd name="T108" fmla="*/ 266 w 346"/>
                <a:gd name="T109" fmla="*/ 172 h 344"/>
                <a:gd name="T110" fmla="*/ 264 w 346"/>
                <a:gd name="T111" fmla="*/ 192 h 344"/>
                <a:gd name="T112" fmla="*/ 250 w 346"/>
                <a:gd name="T113" fmla="*/ 224 h 344"/>
                <a:gd name="T114" fmla="*/ 226 w 346"/>
                <a:gd name="T115" fmla="*/ 250 h 344"/>
                <a:gd name="T116" fmla="*/ 192 w 346"/>
                <a:gd name="T117" fmla="*/ 264 h 344"/>
                <a:gd name="T118" fmla="*/ 172 w 346"/>
                <a:gd name="T119" fmla="*/ 26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344">
                  <a:moveTo>
                    <a:pt x="232" y="300"/>
                  </a:moveTo>
                  <a:lnTo>
                    <a:pt x="282" y="300"/>
                  </a:lnTo>
                  <a:lnTo>
                    <a:pt x="282" y="300"/>
                  </a:lnTo>
                  <a:lnTo>
                    <a:pt x="290" y="298"/>
                  </a:lnTo>
                  <a:lnTo>
                    <a:pt x="294" y="294"/>
                  </a:lnTo>
                  <a:lnTo>
                    <a:pt x="298" y="288"/>
                  </a:lnTo>
                  <a:lnTo>
                    <a:pt x="300" y="282"/>
                  </a:lnTo>
                  <a:lnTo>
                    <a:pt x="300" y="232"/>
                  </a:lnTo>
                  <a:lnTo>
                    <a:pt x="300" y="232"/>
                  </a:lnTo>
                  <a:lnTo>
                    <a:pt x="302" y="226"/>
                  </a:lnTo>
                  <a:lnTo>
                    <a:pt x="306" y="220"/>
                  </a:lnTo>
                  <a:lnTo>
                    <a:pt x="340" y="184"/>
                  </a:lnTo>
                  <a:lnTo>
                    <a:pt x="340" y="184"/>
                  </a:lnTo>
                  <a:lnTo>
                    <a:pt x="344" y="178"/>
                  </a:lnTo>
                  <a:lnTo>
                    <a:pt x="346" y="172"/>
                  </a:lnTo>
                  <a:lnTo>
                    <a:pt x="344" y="166"/>
                  </a:lnTo>
                  <a:lnTo>
                    <a:pt x="340" y="160"/>
                  </a:lnTo>
                  <a:lnTo>
                    <a:pt x="306" y="124"/>
                  </a:lnTo>
                  <a:lnTo>
                    <a:pt x="306" y="124"/>
                  </a:lnTo>
                  <a:lnTo>
                    <a:pt x="302" y="120"/>
                  </a:lnTo>
                  <a:lnTo>
                    <a:pt x="300" y="112"/>
                  </a:lnTo>
                  <a:lnTo>
                    <a:pt x="300" y="62"/>
                  </a:lnTo>
                  <a:lnTo>
                    <a:pt x="300" y="62"/>
                  </a:lnTo>
                  <a:lnTo>
                    <a:pt x="298" y="56"/>
                  </a:lnTo>
                  <a:lnTo>
                    <a:pt x="294" y="50"/>
                  </a:lnTo>
                  <a:lnTo>
                    <a:pt x="290" y="46"/>
                  </a:lnTo>
                  <a:lnTo>
                    <a:pt x="282" y="46"/>
                  </a:lnTo>
                  <a:lnTo>
                    <a:pt x="232" y="46"/>
                  </a:lnTo>
                  <a:lnTo>
                    <a:pt x="232" y="46"/>
                  </a:lnTo>
                  <a:lnTo>
                    <a:pt x="226" y="44"/>
                  </a:lnTo>
                  <a:lnTo>
                    <a:pt x="220" y="40"/>
                  </a:lnTo>
                  <a:lnTo>
                    <a:pt x="186" y="6"/>
                  </a:lnTo>
                  <a:lnTo>
                    <a:pt x="186" y="6"/>
                  </a:lnTo>
                  <a:lnTo>
                    <a:pt x="180" y="2"/>
                  </a:lnTo>
                  <a:lnTo>
                    <a:pt x="172" y="0"/>
                  </a:lnTo>
                  <a:lnTo>
                    <a:pt x="166" y="2"/>
                  </a:lnTo>
                  <a:lnTo>
                    <a:pt x="160" y="6"/>
                  </a:lnTo>
                  <a:lnTo>
                    <a:pt x="126" y="40"/>
                  </a:lnTo>
                  <a:lnTo>
                    <a:pt x="126" y="40"/>
                  </a:lnTo>
                  <a:lnTo>
                    <a:pt x="120" y="44"/>
                  </a:lnTo>
                  <a:lnTo>
                    <a:pt x="114" y="46"/>
                  </a:lnTo>
                  <a:lnTo>
                    <a:pt x="64" y="46"/>
                  </a:lnTo>
                  <a:lnTo>
                    <a:pt x="64" y="46"/>
                  </a:lnTo>
                  <a:lnTo>
                    <a:pt x="56" y="46"/>
                  </a:lnTo>
                  <a:lnTo>
                    <a:pt x="52" y="50"/>
                  </a:lnTo>
                  <a:lnTo>
                    <a:pt x="48" y="56"/>
                  </a:lnTo>
                  <a:lnTo>
                    <a:pt x="46" y="62"/>
                  </a:lnTo>
                  <a:lnTo>
                    <a:pt x="46" y="112"/>
                  </a:lnTo>
                  <a:lnTo>
                    <a:pt x="46" y="112"/>
                  </a:lnTo>
                  <a:lnTo>
                    <a:pt x="44" y="120"/>
                  </a:lnTo>
                  <a:lnTo>
                    <a:pt x="40" y="124"/>
                  </a:lnTo>
                  <a:lnTo>
                    <a:pt x="6" y="160"/>
                  </a:lnTo>
                  <a:lnTo>
                    <a:pt x="6" y="160"/>
                  </a:lnTo>
                  <a:lnTo>
                    <a:pt x="2" y="166"/>
                  </a:lnTo>
                  <a:lnTo>
                    <a:pt x="0" y="172"/>
                  </a:lnTo>
                  <a:lnTo>
                    <a:pt x="2" y="178"/>
                  </a:lnTo>
                  <a:lnTo>
                    <a:pt x="6" y="184"/>
                  </a:lnTo>
                  <a:lnTo>
                    <a:pt x="40" y="220"/>
                  </a:lnTo>
                  <a:lnTo>
                    <a:pt x="40" y="220"/>
                  </a:lnTo>
                  <a:lnTo>
                    <a:pt x="44" y="226"/>
                  </a:lnTo>
                  <a:lnTo>
                    <a:pt x="46" y="232"/>
                  </a:lnTo>
                  <a:lnTo>
                    <a:pt x="46" y="282"/>
                  </a:lnTo>
                  <a:lnTo>
                    <a:pt x="46" y="282"/>
                  </a:lnTo>
                  <a:lnTo>
                    <a:pt x="48" y="288"/>
                  </a:lnTo>
                  <a:lnTo>
                    <a:pt x="52" y="294"/>
                  </a:lnTo>
                  <a:lnTo>
                    <a:pt x="56" y="298"/>
                  </a:lnTo>
                  <a:lnTo>
                    <a:pt x="64" y="300"/>
                  </a:lnTo>
                  <a:lnTo>
                    <a:pt x="114" y="300"/>
                  </a:lnTo>
                  <a:lnTo>
                    <a:pt x="114" y="300"/>
                  </a:lnTo>
                  <a:lnTo>
                    <a:pt x="120" y="300"/>
                  </a:lnTo>
                  <a:lnTo>
                    <a:pt x="126" y="304"/>
                  </a:lnTo>
                  <a:lnTo>
                    <a:pt x="160" y="340"/>
                  </a:lnTo>
                  <a:lnTo>
                    <a:pt x="160" y="340"/>
                  </a:lnTo>
                  <a:lnTo>
                    <a:pt x="166" y="344"/>
                  </a:lnTo>
                  <a:lnTo>
                    <a:pt x="172" y="344"/>
                  </a:lnTo>
                  <a:lnTo>
                    <a:pt x="180" y="344"/>
                  </a:lnTo>
                  <a:lnTo>
                    <a:pt x="186" y="340"/>
                  </a:lnTo>
                  <a:lnTo>
                    <a:pt x="220" y="304"/>
                  </a:lnTo>
                  <a:lnTo>
                    <a:pt x="220" y="304"/>
                  </a:lnTo>
                  <a:lnTo>
                    <a:pt x="226" y="300"/>
                  </a:lnTo>
                  <a:lnTo>
                    <a:pt x="232" y="300"/>
                  </a:lnTo>
                  <a:lnTo>
                    <a:pt x="232" y="300"/>
                  </a:lnTo>
                  <a:close/>
                  <a:moveTo>
                    <a:pt x="172" y="266"/>
                  </a:moveTo>
                  <a:lnTo>
                    <a:pt x="172" y="266"/>
                  </a:lnTo>
                  <a:lnTo>
                    <a:pt x="154" y="264"/>
                  </a:lnTo>
                  <a:lnTo>
                    <a:pt x="136" y="258"/>
                  </a:lnTo>
                  <a:lnTo>
                    <a:pt x="120" y="250"/>
                  </a:lnTo>
                  <a:lnTo>
                    <a:pt x="106" y="238"/>
                  </a:lnTo>
                  <a:lnTo>
                    <a:pt x="96" y="224"/>
                  </a:lnTo>
                  <a:lnTo>
                    <a:pt x="86" y="208"/>
                  </a:lnTo>
                  <a:lnTo>
                    <a:pt x="82" y="192"/>
                  </a:lnTo>
                  <a:lnTo>
                    <a:pt x="80" y="172"/>
                  </a:lnTo>
                  <a:lnTo>
                    <a:pt x="80" y="172"/>
                  </a:lnTo>
                  <a:lnTo>
                    <a:pt x="82" y="154"/>
                  </a:lnTo>
                  <a:lnTo>
                    <a:pt x="86" y="136"/>
                  </a:lnTo>
                  <a:lnTo>
                    <a:pt x="96" y="120"/>
                  </a:lnTo>
                  <a:lnTo>
                    <a:pt x="106" y="106"/>
                  </a:lnTo>
                  <a:lnTo>
                    <a:pt x="120" y="94"/>
                  </a:lnTo>
                  <a:lnTo>
                    <a:pt x="136" y="86"/>
                  </a:lnTo>
                  <a:lnTo>
                    <a:pt x="154" y="80"/>
                  </a:lnTo>
                  <a:lnTo>
                    <a:pt x="172" y="78"/>
                  </a:lnTo>
                  <a:lnTo>
                    <a:pt x="172" y="78"/>
                  </a:lnTo>
                  <a:lnTo>
                    <a:pt x="192" y="80"/>
                  </a:lnTo>
                  <a:lnTo>
                    <a:pt x="210" y="86"/>
                  </a:lnTo>
                  <a:lnTo>
                    <a:pt x="226" y="94"/>
                  </a:lnTo>
                  <a:lnTo>
                    <a:pt x="240" y="106"/>
                  </a:lnTo>
                  <a:lnTo>
                    <a:pt x="250" y="120"/>
                  </a:lnTo>
                  <a:lnTo>
                    <a:pt x="260" y="136"/>
                  </a:lnTo>
                  <a:lnTo>
                    <a:pt x="264" y="154"/>
                  </a:lnTo>
                  <a:lnTo>
                    <a:pt x="266" y="172"/>
                  </a:lnTo>
                  <a:lnTo>
                    <a:pt x="266" y="172"/>
                  </a:lnTo>
                  <a:lnTo>
                    <a:pt x="264" y="192"/>
                  </a:lnTo>
                  <a:lnTo>
                    <a:pt x="260" y="208"/>
                  </a:lnTo>
                  <a:lnTo>
                    <a:pt x="250" y="224"/>
                  </a:lnTo>
                  <a:lnTo>
                    <a:pt x="240" y="238"/>
                  </a:lnTo>
                  <a:lnTo>
                    <a:pt x="226" y="250"/>
                  </a:lnTo>
                  <a:lnTo>
                    <a:pt x="210" y="258"/>
                  </a:lnTo>
                  <a:lnTo>
                    <a:pt x="192" y="264"/>
                  </a:lnTo>
                  <a:lnTo>
                    <a:pt x="172" y="266"/>
                  </a:lnTo>
                  <a:lnTo>
                    <a:pt x="172"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21" name="Freeform 26"/>
            <p:cNvSpPr/>
            <p:nvPr/>
          </p:nvSpPr>
          <p:spPr bwMode="auto">
            <a:xfrm>
              <a:off x="3917950" y="9707563"/>
              <a:ext cx="82550" cy="222250"/>
            </a:xfrm>
            <a:custGeom>
              <a:avLst/>
              <a:gdLst>
                <a:gd name="T0" fmla="*/ 6 w 52"/>
                <a:gd name="T1" fmla="*/ 16 h 140"/>
                <a:gd name="T2" fmla="*/ 6 w 52"/>
                <a:gd name="T3" fmla="*/ 16 h 140"/>
                <a:gd name="T4" fmla="*/ 0 w 52"/>
                <a:gd name="T5" fmla="*/ 18 h 140"/>
                <a:gd name="T6" fmla="*/ 0 w 52"/>
                <a:gd name="T7" fmla="*/ 46 h 140"/>
                <a:gd name="T8" fmla="*/ 0 w 52"/>
                <a:gd name="T9" fmla="*/ 46 h 140"/>
                <a:gd name="T10" fmla="*/ 10 w 52"/>
                <a:gd name="T11" fmla="*/ 42 h 140"/>
                <a:gd name="T12" fmla="*/ 20 w 52"/>
                <a:gd name="T13" fmla="*/ 36 h 140"/>
                <a:gd name="T14" fmla="*/ 20 w 52"/>
                <a:gd name="T15" fmla="*/ 140 h 140"/>
                <a:gd name="T16" fmla="*/ 52 w 52"/>
                <a:gd name="T17" fmla="*/ 140 h 140"/>
                <a:gd name="T18" fmla="*/ 52 w 52"/>
                <a:gd name="T19" fmla="*/ 0 h 140"/>
                <a:gd name="T20" fmla="*/ 26 w 52"/>
                <a:gd name="T21" fmla="*/ 0 h 140"/>
                <a:gd name="T22" fmla="*/ 26 w 52"/>
                <a:gd name="T23" fmla="*/ 0 h 140"/>
                <a:gd name="T24" fmla="*/ 20 w 52"/>
                <a:gd name="T25" fmla="*/ 8 h 140"/>
                <a:gd name="T26" fmla="*/ 14 w 52"/>
                <a:gd name="T27" fmla="*/ 12 h 140"/>
                <a:gd name="T28" fmla="*/ 6 w 52"/>
                <a:gd name="T29" fmla="*/ 16 h 140"/>
                <a:gd name="T30" fmla="*/ 6 w 52"/>
                <a:gd name="T31" fmla="*/ 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40">
                  <a:moveTo>
                    <a:pt x="6" y="16"/>
                  </a:moveTo>
                  <a:lnTo>
                    <a:pt x="6" y="16"/>
                  </a:lnTo>
                  <a:lnTo>
                    <a:pt x="0" y="18"/>
                  </a:lnTo>
                  <a:lnTo>
                    <a:pt x="0" y="46"/>
                  </a:lnTo>
                  <a:lnTo>
                    <a:pt x="0" y="46"/>
                  </a:lnTo>
                  <a:lnTo>
                    <a:pt x="10" y="42"/>
                  </a:lnTo>
                  <a:lnTo>
                    <a:pt x="20" y="36"/>
                  </a:lnTo>
                  <a:lnTo>
                    <a:pt x="20" y="140"/>
                  </a:lnTo>
                  <a:lnTo>
                    <a:pt x="52" y="140"/>
                  </a:lnTo>
                  <a:lnTo>
                    <a:pt x="52" y="0"/>
                  </a:lnTo>
                  <a:lnTo>
                    <a:pt x="26" y="0"/>
                  </a:lnTo>
                  <a:lnTo>
                    <a:pt x="26" y="0"/>
                  </a:lnTo>
                  <a:lnTo>
                    <a:pt x="20" y="8"/>
                  </a:lnTo>
                  <a:lnTo>
                    <a:pt x="14" y="12"/>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222" name="组合 221"/>
          <p:cNvGrpSpPr/>
          <p:nvPr/>
        </p:nvGrpSpPr>
        <p:grpSpPr>
          <a:xfrm>
            <a:off x="7550743" y="2033388"/>
            <a:ext cx="360028" cy="365371"/>
            <a:chOff x="7467600" y="9539288"/>
            <a:chExt cx="647700" cy="657225"/>
          </a:xfrm>
          <a:solidFill>
            <a:schemeClr val="accent1"/>
          </a:solidFill>
        </p:grpSpPr>
        <p:sp>
          <p:nvSpPr>
            <p:cNvPr id="223" name="Freeform 27"/>
            <p:cNvSpPr>
              <a:spLocks noEditPoints="1"/>
            </p:cNvSpPr>
            <p:nvPr/>
          </p:nvSpPr>
          <p:spPr bwMode="auto">
            <a:xfrm>
              <a:off x="7467600" y="9539288"/>
              <a:ext cx="460375" cy="565150"/>
            </a:xfrm>
            <a:custGeom>
              <a:avLst/>
              <a:gdLst>
                <a:gd name="T0" fmla="*/ 98 w 290"/>
                <a:gd name="T1" fmla="*/ 170 h 356"/>
                <a:gd name="T2" fmla="*/ 108 w 290"/>
                <a:gd name="T3" fmla="*/ 170 h 356"/>
                <a:gd name="T4" fmla="*/ 122 w 290"/>
                <a:gd name="T5" fmla="*/ 164 h 356"/>
                <a:gd name="T6" fmla="*/ 132 w 290"/>
                <a:gd name="T7" fmla="*/ 152 h 356"/>
                <a:gd name="T8" fmla="*/ 138 w 290"/>
                <a:gd name="T9" fmla="*/ 138 h 356"/>
                <a:gd name="T10" fmla="*/ 140 w 290"/>
                <a:gd name="T11" fmla="*/ 40 h 356"/>
                <a:gd name="T12" fmla="*/ 140 w 290"/>
                <a:gd name="T13" fmla="*/ 36 h 356"/>
                <a:gd name="T14" fmla="*/ 148 w 290"/>
                <a:gd name="T15" fmla="*/ 28 h 356"/>
                <a:gd name="T16" fmla="*/ 250 w 290"/>
                <a:gd name="T17" fmla="*/ 28 h 356"/>
                <a:gd name="T18" fmla="*/ 256 w 290"/>
                <a:gd name="T19" fmla="*/ 30 h 356"/>
                <a:gd name="T20" fmla="*/ 260 w 290"/>
                <a:gd name="T21" fmla="*/ 34 h 356"/>
                <a:gd name="T22" fmla="*/ 290 w 290"/>
                <a:gd name="T23" fmla="*/ 34 h 356"/>
                <a:gd name="T24" fmla="*/ 288 w 290"/>
                <a:gd name="T25" fmla="*/ 26 h 356"/>
                <a:gd name="T26" fmla="*/ 276 w 290"/>
                <a:gd name="T27" fmla="*/ 10 h 356"/>
                <a:gd name="T28" fmla="*/ 264 w 290"/>
                <a:gd name="T29" fmla="*/ 2 h 356"/>
                <a:gd name="T30" fmla="*/ 250 w 290"/>
                <a:gd name="T31" fmla="*/ 0 h 356"/>
                <a:gd name="T32" fmla="*/ 152 w 290"/>
                <a:gd name="T33" fmla="*/ 0 h 356"/>
                <a:gd name="T34" fmla="*/ 134 w 290"/>
                <a:gd name="T35" fmla="*/ 4 h 356"/>
                <a:gd name="T36" fmla="*/ 120 w 290"/>
                <a:gd name="T37" fmla="*/ 16 h 356"/>
                <a:gd name="T38" fmla="*/ 14 w 290"/>
                <a:gd name="T39" fmla="*/ 152 h 356"/>
                <a:gd name="T40" fmla="*/ 8 w 290"/>
                <a:gd name="T41" fmla="*/ 158 h 356"/>
                <a:gd name="T42" fmla="*/ 2 w 290"/>
                <a:gd name="T43" fmla="*/ 174 h 356"/>
                <a:gd name="T44" fmla="*/ 0 w 290"/>
                <a:gd name="T45" fmla="*/ 316 h 356"/>
                <a:gd name="T46" fmla="*/ 2 w 290"/>
                <a:gd name="T47" fmla="*/ 324 h 356"/>
                <a:gd name="T48" fmla="*/ 8 w 290"/>
                <a:gd name="T49" fmla="*/ 338 h 356"/>
                <a:gd name="T50" fmla="*/ 18 w 290"/>
                <a:gd name="T51" fmla="*/ 350 h 356"/>
                <a:gd name="T52" fmla="*/ 32 w 290"/>
                <a:gd name="T53" fmla="*/ 356 h 356"/>
                <a:gd name="T54" fmla="*/ 94 w 290"/>
                <a:gd name="T55" fmla="*/ 356 h 356"/>
                <a:gd name="T56" fmla="*/ 40 w 290"/>
                <a:gd name="T57" fmla="*/ 328 h 356"/>
                <a:gd name="T58" fmla="*/ 36 w 290"/>
                <a:gd name="T59" fmla="*/ 328 h 356"/>
                <a:gd name="T60" fmla="*/ 30 w 290"/>
                <a:gd name="T61" fmla="*/ 320 h 356"/>
                <a:gd name="T62" fmla="*/ 28 w 290"/>
                <a:gd name="T63" fmla="*/ 184 h 356"/>
                <a:gd name="T64" fmla="*/ 30 w 290"/>
                <a:gd name="T65" fmla="*/ 178 h 356"/>
                <a:gd name="T66" fmla="*/ 36 w 290"/>
                <a:gd name="T67" fmla="*/ 172 h 356"/>
                <a:gd name="T68" fmla="*/ 40 w 290"/>
                <a:gd name="T69" fmla="*/ 170 h 356"/>
                <a:gd name="T70" fmla="*/ 112 w 290"/>
                <a:gd name="T71" fmla="*/ 130 h 356"/>
                <a:gd name="T72" fmla="*/ 110 w 290"/>
                <a:gd name="T73" fmla="*/ 134 h 356"/>
                <a:gd name="T74" fmla="*/ 104 w 290"/>
                <a:gd name="T75" fmla="*/ 142 h 356"/>
                <a:gd name="T76" fmla="*/ 58 w 290"/>
                <a:gd name="T77" fmla="*/ 14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0" h="356">
                  <a:moveTo>
                    <a:pt x="40" y="170"/>
                  </a:moveTo>
                  <a:lnTo>
                    <a:pt x="98" y="170"/>
                  </a:lnTo>
                  <a:lnTo>
                    <a:pt x="98" y="170"/>
                  </a:lnTo>
                  <a:lnTo>
                    <a:pt x="108" y="170"/>
                  </a:lnTo>
                  <a:lnTo>
                    <a:pt x="114" y="168"/>
                  </a:lnTo>
                  <a:lnTo>
                    <a:pt x="122" y="164"/>
                  </a:lnTo>
                  <a:lnTo>
                    <a:pt x="128" y="158"/>
                  </a:lnTo>
                  <a:lnTo>
                    <a:pt x="132" y="152"/>
                  </a:lnTo>
                  <a:lnTo>
                    <a:pt x="136" y="146"/>
                  </a:lnTo>
                  <a:lnTo>
                    <a:pt x="138" y="138"/>
                  </a:lnTo>
                  <a:lnTo>
                    <a:pt x="140" y="130"/>
                  </a:lnTo>
                  <a:lnTo>
                    <a:pt x="140" y="40"/>
                  </a:lnTo>
                  <a:lnTo>
                    <a:pt x="140" y="40"/>
                  </a:lnTo>
                  <a:lnTo>
                    <a:pt x="140" y="36"/>
                  </a:lnTo>
                  <a:lnTo>
                    <a:pt x="144" y="32"/>
                  </a:lnTo>
                  <a:lnTo>
                    <a:pt x="148" y="28"/>
                  </a:lnTo>
                  <a:lnTo>
                    <a:pt x="152" y="28"/>
                  </a:lnTo>
                  <a:lnTo>
                    <a:pt x="250" y="28"/>
                  </a:lnTo>
                  <a:lnTo>
                    <a:pt x="250" y="28"/>
                  </a:lnTo>
                  <a:lnTo>
                    <a:pt x="256" y="30"/>
                  </a:lnTo>
                  <a:lnTo>
                    <a:pt x="260" y="34"/>
                  </a:lnTo>
                  <a:lnTo>
                    <a:pt x="260" y="34"/>
                  </a:lnTo>
                  <a:lnTo>
                    <a:pt x="270" y="34"/>
                  </a:lnTo>
                  <a:lnTo>
                    <a:pt x="290" y="34"/>
                  </a:lnTo>
                  <a:lnTo>
                    <a:pt x="290" y="34"/>
                  </a:lnTo>
                  <a:lnTo>
                    <a:pt x="288" y="26"/>
                  </a:lnTo>
                  <a:lnTo>
                    <a:pt x="284" y="20"/>
                  </a:lnTo>
                  <a:lnTo>
                    <a:pt x="276" y="10"/>
                  </a:lnTo>
                  <a:lnTo>
                    <a:pt x="270" y="6"/>
                  </a:lnTo>
                  <a:lnTo>
                    <a:pt x="264" y="2"/>
                  </a:lnTo>
                  <a:lnTo>
                    <a:pt x="258" y="0"/>
                  </a:lnTo>
                  <a:lnTo>
                    <a:pt x="250" y="0"/>
                  </a:lnTo>
                  <a:lnTo>
                    <a:pt x="152" y="0"/>
                  </a:lnTo>
                  <a:lnTo>
                    <a:pt x="152" y="0"/>
                  </a:lnTo>
                  <a:lnTo>
                    <a:pt x="144" y="2"/>
                  </a:lnTo>
                  <a:lnTo>
                    <a:pt x="134" y="4"/>
                  </a:lnTo>
                  <a:lnTo>
                    <a:pt x="128" y="8"/>
                  </a:lnTo>
                  <a:lnTo>
                    <a:pt x="120" y="16"/>
                  </a:lnTo>
                  <a:lnTo>
                    <a:pt x="120" y="16"/>
                  </a:lnTo>
                  <a:lnTo>
                    <a:pt x="14" y="152"/>
                  </a:lnTo>
                  <a:lnTo>
                    <a:pt x="14" y="152"/>
                  </a:lnTo>
                  <a:lnTo>
                    <a:pt x="8" y="158"/>
                  </a:lnTo>
                  <a:lnTo>
                    <a:pt x="4" y="166"/>
                  </a:lnTo>
                  <a:lnTo>
                    <a:pt x="2" y="174"/>
                  </a:lnTo>
                  <a:lnTo>
                    <a:pt x="0" y="184"/>
                  </a:lnTo>
                  <a:lnTo>
                    <a:pt x="0" y="316"/>
                  </a:lnTo>
                  <a:lnTo>
                    <a:pt x="0" y="316"/>
                  </a:lnTo>
                  <a:lnTo>
                    <a:pt x="2" y="324"/>
                  </a:lnTo>
                  <a:lnTo>
                    <a:pt x="4" y="332"/>
                  </a:lnTo>
                  <a:lnTo>
                    <a:pt x="8" y="338"/>
                  </a:lnTo>
                  <a:lnTo>
                    <a:pt x="12" y="344"/>
                  </a:lnTo>
                  <a:lnTo>
                    <a:pt x="18" y="350"/>
                  </a:lnTo>
                  <a:lnTo>
                    <a:pt x="26" y="352"/>
                  </a:lnTo>
                  <a:lnTo>
                    <a:pt x="32" y="356"/>
                  </a:lnTo>
                  <a:lnTo>
                    <a:pt x="40" y="356"/>
                  </a:lnTo>
                  <a:lnTo>
                    <a:pt x="94" y="356"/>
                  </a:lnTo>
                  <a:lnTo>
                    <a:pt x="94" y="328"/>
                  </a:lnTo>
                  <a:lnTo>
                    <a:pt x="40" y="328"/>
                  </a:lnTo>
                  <a:lnTo>
                    <a:pt x="40" y="328"/>
                  </a:lnTo>
                  <a:lnTo>
                    <a:pt x="36" y="328"/>
                  </a:lnTo>
                  <a:lnTo>
                    <a:pt x="32" y="324"/>
                  </a:lnTo>
                  <a:lnTo>
                    <a:pt x="30" y="320"/>
                  </a:lnTo>
                  <a:lnTo>
                    <a:pt x="28" y="316"/>
                  </a:lnTo>
                  <a:lnTo>
                    <a:pt x="28" y="184"/>
                  </a:lnTo>
                  <a:lnTo>
                    <a:pt x="28" y="184"/>
                  </a:lnTo>
                  <a:lnTo>
                    <a:pt x="30" y="178"/>
                  </a:lnTo>
                  <a:lnTo>
                    <a:pt x="32" y="174"/>
                  </a:lnTo>
                  <a:lnTo>
                    <a:pt x="36" y="172"/>
                  </a:lnTo>
                  <a:lnTo>
                    <a:pt x="40" y="170"/>
                  </a:lnTo>
                  <a:lnTo>
                    <a:pt x="40" y="170"/>
                  </a:lnTo>
                  <a:close/>
                  <a:moveTo>
                    <a:pt x="112" y="72"/>
                  </a:moveTo>
                  <a:lnTo>
                    <a:pt x="112" y="130"/>
                  </a:lnTo>
                  <a:lnTo>
                    <a:pt x="112" y="130"/>
                  </a:lnTo>
                  <a:lnTo>
                    <a:pt x="110" y="134"/>
                  </a:lnTo>
                  <a:lnTo>
                    <a:pt x="108" y="138"/>
                  </a:lnTo>
                  <a:lnTo>
                    <a:pt x="104" y="142"/>
                  </a:lnTo>
                  <a:lnTo>
                    <a:pt x="98" y="142"/>
                  </a:lnTo>
                  <a:lnTo>
                    <a:pt x="58" y="142"/>
                  </a:lnTo>
                  <a:lnTo>
                    <a:pt x="112"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24" name="Freeform 28"/>
            <p:cNvSpPr>
              <a:spLocks noEditPoints="1"/>
            </p:cNvSpPr>
            <p:nvPr/>
          </p:nvSpPr>
          <p:spPr bwMode="auto">
            <a:xfrm>
              <a:off x="7654925" y="9631363"/>
              <a:ext cx="460375" cy="565150"/>
            </a:xfrm>
            <a:custGeom>
              <a:avLst/>
              <a:gdLst>
                <a:gd name="T0" fmla="*/ 152 w 290"/>
                <a:gd name="T1" fmla="*/ 0 h 356"/>
                <a:gd name="T2" fmla="*/ 142 w 290"/>
                <a:gd name="T3" fmla="*/ 2 h 356"/>
                <a:gd name="T4" fmla="*/ 126 w 290"/>
                <a:gd name="T5" fmla="*/ 8 h 356"/>
                <a:gd name="T6" fmla="*/ 120 w 290"/>
                <a:gd name="T7" fmla="*/ 16 h 356"/>
                <a:gd name="T8" fmla="*/ 14 w 290"/>
                <a:gd name="T9" fmla="*/ 152 h 356"/>
                <a:gd name="T10" fmla="*/ 4 w 290"/>
                <a:gd name="T11" fmla="*/ 166 h 356"/>
                <a:gd name="T12" fmla="*/ 0 w 290"/>
                <a:gd name="T13" fmla="*/ 184 h 356"/>
                <a:gd name="T14" fmla="*/ 0 w 290"/>
                <a:gd name="T15" fmla="*/ 316 h 356"/>
                <a:gd name="T16" fmla="*/ 2 w 290"/>
                <a:gd name="T17" fmla="*/ 332 h 356"/>
                <a:gd name="T18" fmla="*/ 12 w 290"/>
                <a:gd name="T19" fmla="*/ 344 h 356"/>
                <a:gd name="T20" fmla="*/ 24 w 290"/>
                <a:gd name="T21" fmla="*/ 352 h 356"/>
                <a:gd name="T22" fmla="*/ 40 w 290"/>
                <a:gd name="T23" fmla="*/ 356 h 356"/>
                <a:gd name="T24" fmla="*/ 248 w 290"/>
                <a:gd name="T25" fmla="*/ 356 h 356"/>
                <a:gd name="T26" fmla="*/ 264 w 290"/>
                <a:gd name="T27" fmla="*/ 352 h 356"/>
                <a:gd name="T28" fmla="*/ 278 w 290"/>
                <a:gd name="T29" fmla="*/ 344 h 356"/>
                <a:gd name="T30" fmla="*/ 286 w 290"/>
                <a:gd name="T31" fmla="*/ 332 h 356"/>
                <a:gd name="T32" fmla="*/ 290 w 290"/>
                <a:gd name="T33" fmla="*/ 316 h 356"/>
                <a:gd name="T34" fmla="*/ 290 w 290"/>
                <a:gd name="T35" fmla="*/ 40 h 356"/>
                <a:gd name="T36" fmla="*/ 286 w 290"/>
                <a:gd name="T37" fmla="*/ 24 h 356"/>
                <a:gd name="T38" fmla="*/ 278 w 290"/>
                <a:gd name="T39" fmla="*/ 12 h 356"/>
                <a:gd name="T40" fmla="*/ 264 w 290"/>
                <a:gd name="T41" fmla="*/ 4 h 356"/>
                <a:gd name="T42" fmla="*/ 248 w 290"/>
                <a:gd name="T43" fmla="*/ 0 h 356"/>
                <a:gd name="T44" fmla="*/ 110 w 290"/>
                <a:gd name="T45" fmla="*/ 72 h 356"/>
                <a:gd name="T46" fmla="*/ 110 w 290"/>
                <a:gd name="T47" fmla="*/ 130 h 356"/>
                <a:gd name="T48" fmla="*/ 108 w 290"/>
                <a:gd name="T49" fmla="*/ 138 h 356"/>
                <a:gd name="T50" fmla="*/ 98 w 290"/>
                <a:gd name="T51" fmla="*/ 142 h 356"/>
                <a:gd name="T52" fmla="*/ 110 w 290"/>
                <a:gd name="T53" fmla="*/ 72 h 356"/>
                <a:gd name="T54" fmla="*/ 262 w 290"/>
                <a:gd name="T55" fmla="*/ 316 h 356"/>
                <a:gd name="T56" fmla="*/ 258 w 290"/>
                <a:gd name="T57" fmla="*/ 324 h 356"/>
                <a:gd name="T58" fmla="*/ 248 w 290"/>
                <a:gd name="T59" fmla="*/ 328 h 356"/>
                <a:gd name="T60" fmla="*/ 40 w 290"/>
                <a:gd name="T61" fmla="*/ 328 h 356"/>
                <a:gd name="T62" fmla="*/ 32 w 290"/>
                <a:gd name="T63" fmla="*/ 324 h 356"/>
                <a:gd name="T64" fmla="*/ 28 w 290"/>
                <a:gd name="T65" fmla="*/ 316 h 356"/>
                <a:gd name="T66" fmla="*/ 28 w 290"/>
                <a:gd name="T67" fmla="*/ 184 h 356"/>
                <a:gd name="T68" fmla="*/ 32 w 290"/>
                <a:gd name="T69" fmla="*/ 174 h 356"/>
                <a:gd name="T70" fmla="*/ 40 w 290"/>
                <a:gd name="T71" fmla="*/ 170 h 356"/>
                <a:gd name="T72" fmla="*/ 98 w 290"/>
                <a:gd name="T73" fmla="*/ 170 h 356"/>
                <a:gd name="T74" fmla="*/ 114 w 290"/>
                <a:gd name="T75" fmla="*/ 168 h 356"/>
                <a:gd name="T76" fmla="*/ 126 w 290"/>
                <a:gd name="T77" fmla="*/ 158 h 356"/>
                <a:gd name="T78" fmla="*/ 136 w 290"/>
                <a:gd name="T79" fmla="*/ 146 h 356"/>
                <a:gd name="T80" fmla="*/ 138 w 290"/>
                <a:gd name="T81" fmla="*/ 130 h 356"/>
                <a:gd name="T82" fmla="*/ 138 w 290"/>
                <a:gd name="T83" fmla="*/ 40 h 356"/>
                <a:gd name="T84" fmla="*/ 142 w 290"/>
                <a:gd name="T85" fmla="*/ 32 h 356"/>
                <a:gd name="T86" fmla="*/ 152 w 290"/>
                <a:gd name="T87" fmla="*/ 28 h 356"/>
                <a:gd name="T88" fmla="*/ 248 w 290"/>
                <a:gd name="T89" fmla="*/ 28 h 356"/>
                <a:gd name="T90" fmla="*/ 258 w 290"/>
                <a:gd name="T91" fmla="*/ 32 h 356"/>
                <a:gd name="T92" fmla="*/ 262 w 290"/>
                <a:gd name="T93" fmla="*/ 4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0" h="356">
                  <a:moveTo>
                    <a:pt x="248" y="0"/>
                  </a:moveTo>
                  <a:lnTo>
                    <a:pt x="152" y="0"/>
                  </a:lnTo>
                  <a:lnTo>
                    <a:pt x="152" y="0"/>
                  </a:lnTo>
                  <a:lnTo>
                    <a:pt x="142" y="2"/>
                  </a:lnTo>
                  <a:lnTo>
                    <a:pt x="134" y="4"/>
                  </a:lnTo>
                  <a:lnTo>
                    <a:pt x="126" y="8"/>
                  </a:lnTo>
                  <a:lnTo>
                    <a:pt x="120" y="16"/>
                  </a:lnTo>
                  <a:lnTo>
                    <a:pt x="120" y="16"/>
                  </a:lnTo>
                  <a:lnTo>
                    <a:pt x="14" y="152"/>
                  </a:lnTo>
                  <a:lnTo>
                    <a:pt x="14" y="152"/>
                  </a:lnTo>
                  <a:lnTo>
                    <a:pt x="8" y="158"/>
                  </a:lnTo>
                  <a:lnTo>
                    <a:pt x="4" y="166"/>
                  </a:lnTo>
                  <a:lnTo>
                    <a:pt x="0" y="174"/>
                  </a:lnTo>
                  <a:lnTo>
                    <a:pt x="0" y="184"/>
                  </a:lnTo>
                  <a:lnTo>
                    <a:pt x="0" y="316"/>
                  </a:lnTo>
                  <a:lnTo>
                    <a:pt x="0" y="316"/>
                  </a:lnTo>
                  <a:lnTo>
                    <a:pt x="0" y="324"/>
                  </a:lnTo>
                  <a:lnTo>
                    <a:pt x="2" y="332"/>
                  </a:lnTo>
                  <a:lnTo>
                    <a:pt x="6" y="338"/>
                  </a:lnTo>
                  <a:lnTo>
                    <a:pt x="12" y="344"/>
                  </a:lnTo>
                  <a:lnTo>
                    <a:pt x="18" y="350"/>
                  </a:lnTo>
                  <a:lnTo>
                    <a:pt x="24" y="352"/>
                  </a:lnTo>
                  <a:lnTo>
                    <a:pt x="32" y="356"/>
                  </a:lnTo>
                  <a:lnTo>
                    <a:pt x="40" y="356"/>
                  </a:lnTo>
                  <a:lnTo>
                    <a:pt x="248" y="356"/>
                  </a:lnTo>
                  <a:lnTo>
                    <a:pt x="248" y="356"/>
                  </a:lnTo>
                  <a:lnTo>
                    <a:pt x="258" y="356"/>
                  </a:lnTo>
                  <a:lnTo>
                    <a:pt x="264" y="352"/>
                  </a:lnTo>
                  <a:lnTo>
                    <a:pt x="272" y="350"/>
                  </a:lnTo>
                  <a:lnTo>
                    <a:pt x="278" y="344"/>
                  </a:lnTo>
                  <a:lnTo>
                    <a:pt x="282" y="338"/>
                  </a:lnTo>
                  <a:lnTo>
                    <a:pt x="286" y="332"/>
                  </a:lnTo>
                  <a:lnTo>
                    <a:pt x="288" y="324"/>
                  </a:lnTo>
                  <a:lnTo>
                    <a:pt x="290" y="316"/>
                  </a:lnTo>
                  <a:lnTo>
                    <a:pt x="290" y="40"/>
                  </a:lnTo>
                  <a:lnTo>
                    <a:pt x="290" y="40"/>
                  </a:lnTo>
                  <a:lnTo>
                    <a:pt x="288" y="32"/>
                  </a:lnTo>
                  <a:lnTo>
                    <a:pt x="286" y="24"/>
                  </a:lnTo>
                  <a:lnTo>
                    <a:pt x="282" y="18"/>
                  </a:lnTo>
                  <a:lnTo>
                    <a:pt x="278" y="12"/>
                  </a:lnTo>
                  <a:lnTo>
                    <a:pt x="272" y="6"/>
                  </a:lnTo>
                  <a:lnTo>
                    <a:pt x="264" y="4"/>
                  </a:lnTo>
                  <a:lnTo>
                    <a:pt x="258" y="0"/>
                  </a:lnTo>
                  <a:lnTo>
                    <a:pt x="248" y="0"/>
                  </a:lnTo>
                  <a:lnTo>
                    <a:pt x="248" y="0"/>
                  </a:lnTo>
                  <a:close/>
                  <a:moveTo>
                    <a:pt x="110" y="72"/>
                  </a:moveTo>
                  <a:lnTo>
                    <a:pt x="110" y="130"/>
                  </a:lnTo>
                  <a:lnTo>
                    <a:pt x="110" y="130"/>
                  </a:lnTo>
                  <a:lnTo>
                    <a:pt x="110" y="134"/>
                  </a:lnTo>
                  <a:lnTo>
                    <a:pt x="108" y="138"/>
                  </a:lnTo>
                  <a:lnTo>
                    <a:pt x="104" y="142"/>
                  </a:lnTo>
                  <a:lnTo>
                    <a:pt x="98" y="142"/>
                  </a:lnTo>
                  <a:lnTo>
                    <a:pt x="56" y="142"/>
                  </a:lnTo>
                  <a:lnTo>
                    <a:pt x="110" y="72"/>
                  </a:lnTo>
                  <a:close/>
                  <a:moveTo>
                    <a:pt x="262" y="316"/>
                  </a:moveTo>
                  <a:lnTo>
                    <a:pt x="262" y="316"/>
                  </a:lnTo>
                  <a:lnTo>
                    <a:pt x="260" y="320"/>
                  </a:lnTo>
                  <a:lnTo>
                    <a:pt x="258" y="324"/>
                  </a:lnTo>
                  <a:lnTo>
                    <a:pt x="254" y="328"/>
                  </a:lnTo>
                  <a:lnTo>
                    <a:pt x="248" y="328"/>
                  </a:lnTo>
                  <a:lnTo>
                    <a:pt x="40" y="328"/>
                  </a:lnTo>
                  <a:lnTo>
                    <a:pt x="40" y="328"/>
                  </a:lnTo>
                  <a:lnTo>
                    <a:pt x="36" y="328"/>
                  </a:lnTo>
                  <a:lnTo>
                    <a:pt x="32" y="324"/>
                  </a:lnTo>
                  <a:lnTo>
                    <a:pt x="28" y="320"/>
                  </a:lnTo>
                  <a:lnTo>
                    <a:pt x="28" y="316"/>
                  </a:lnTo>
                  <a:lnTo>
                    <a:pt x="28" y="184"/>
                  </a:lnTo>
                  <a:lnTo>
                    <a:pt x="28" y="184"/>
                  </a:lnTo>
                  <a:lnTo>
                    <a:pt x="28" y="178"/>
                  </a:lnTo>
                  <a:lnTo>
                    <a:pt x="32" y="174"/>
                  </a:lnTo>
                  <a:lnTo>
                    <a:pt x="36" y="172"/>
                  </a:lnTo>
                  <a:lnTo>
                    <a:pt x="40" y="170"/>
                  </a:lnTo>
                  <a:lnTo>
                    <a:pt x="98" y="170"/>
                  </a:lnTo>
                  <a:lnTo>
                    <a:pt x="98" y="170"/>
                  </a:lnTo>
                  <a:lnTo>
                    <a:pt x="106" y="170"/>
                  </a:lnTo>
                  <a:lnTo>
                    <a:pt x="114" y="168"/>
                  </a:lnTo>
                  <a:lnTo>
                    <a:pt x="120" y="164"/>
                  </a:lnTo>
                  <a:lnTo>
                    <a:pt x="126" y="158"/>
                  </a:lnTo>
                  <a:lnTo>
                    <a:pt x="132" y="152"/>
                  </a:lnTo>
                  <a:lnTo>
                    <a:pt x="136" y="146"/>
                  </a:lnTo>
                  <a:lnTo>
                    <a:pt x="138" y="138"/>
                  </a:lnTo>
                  <a:lnTo>
                    <a:pt x="138" y="130"/>
                  </a:lnTo>
                  <a:lnTo>
                    <a:pt x="138" y="40"/>
                  </a:lnTo>
                  <a:lnTo>
                    <a:pt x="138" y="40"/>
                  </a:lnTo>
                  <a:lnTo>
                    <a:pt x="140" y="36"/>
                  </a:lnTo>
                  <a:lnTo>
                    <a:pt x="142" y="32"/>
                  </a:lnTo>
                  <a:lnTo>
                    <a:pt x="146" y="28"/>
                  </a:lnTo>
                  <a:lnTo>
                    <a:pt x="152" y="28"/>
                  </a:lnTo>
                  <a:lnTo>
                    <a:pt x="248" y="28"/>
                  </a:lnTo>
                  <a:lnTo>
                    <a:pt x="248" y="28"/>
                  </a:lnTo>
                  <a:lnTo>
                    <a:pt x="254" y="28"/>
                  </a:lnTo>
                  <a:lnTo>
                    <a:pt x="258" y="32"/>
                  </a:lnTo>
                  <a:lnTo>
                    <a:pt x="260" y="36"/>
                  </a:lnTo>
                  <a:lnTo>
                    <a:pt x="262" y="40"/>
                  </a:lnTo>
                  <a:lnTo>
                    <a:pt x="262" y="3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anim calcmode="lin" valueType="num">
                                      <p:cBhvr>
                                        <p:cTn id="8" dur="500" fill="hold"/>
                                        <p:tgtEl>
                                          <p:spTgt spid="106"/>
                                        </p:tgtEl>
                                        <p:attrNameLst>
                                          <p:attrName>ppt_x</p:attrName>
                                        </p:attrNameLst>
                                      </p:cBhvr>
                                      <p:tavLst>
                                        <p:tav tm="0">
                                          <p:val>
                                            <p:strVal val="#ppt_x"/>
                                          </p:val>
                                        </p:tav>
                                        <p:tav tm="100000">
                                          <p:val>
                                            <p:strVal val="#ppt_x"/>
                                          </p:val>
                                        </p:tav>
                                      </p:tavLst>
                                    </p:anim>
                                    <p:anim calcmode="lin" valueType="num">
                                      <p:cBhvr>
                                        <p:cTn id="9" dur="500" fill="hold"/>
                                        <p:tgtEl>
                                          <p:spTgt spid="10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250"/>
                                        <p:tgtEl>
                                          <p:spTgt spid="114"/>
                                        </p:tgtEl>
                                      </p:cBhvr>
                                    </p:animEffect>
                                    <p:anim calcmode="lin" valueType="num">
                                      <p:cBhvr>
                                        <p:cTn id="14" dur="250" fill="hold"/>
                                        <p:tgtEl>
                                          <p:spTgt spid="114"/>
                                        </p:tgtEl>
                                        <p:attrNameLst>
                                          <p:attrName>ppt_x</p:attrName>
                                        </p:attrNameLst>
                                      </p:cBhvr>
                                      <p:tavLst>
                                        <p:tav tm="0">
                                          <p:val>
                                            <p:strVal val="#ppt_x"/>
                                          </p:val>
                                        </p:tav>
                                        <p:tav tm="100000">
                                          <p:val>
                                            <p:strVal val="#ppt_x"/>
                                          </p:val>
                                        </p:tav>
                                      </p:tavLst>
                                    </p:anim>
                                    <p:anim calcmode="lin" valueType="num">
                                      <p:cBhvr>
                                        <p:cTn id="15" dur="250" fill="hold"/>
                                        <p:tgtEl>
                                          <p:spTgt spid="1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250"/>
                                        <p:tgtEl>
                                          <p:spTgt spid="166"/>
                                        </p:tgtEl>
                                      </p:cBhvr>
                                    </p:animEffect>
                                    <p:anim calcmode="lin" valueType="num">
                                      <p:cBhvr>
                                        <p:cTn id="20" dur="250" fill="hold"/>
                                        <p:tgtEl>
                                          <p:spTgt spid="166"/>
                                        </p:tgtEl>
                                        <p:attrNameLst>
                                          <p:attrName>ppt_x</p:attrName>
                                        </p:attrNameLst>
                                      </p:cBhvr>
                                      <p:tavLst>
                                        <p:tav tm="0">
                                          <p:val>
                                            <p:strVal val="#ppt_x"/>
                                          </p:val>
                                        </p:tav>
                                        <p:tav tm="100000">
                                          <p:val>
                                            <p:strVal val="#ppt_x"/>
                                          </p:val>
                                        </p:tav>
                                      </p:tavLst>
                                    </p:anim>
                                    <p:anim calcmode="lin" valueType="num">
                                      <p:cBhvr>
                                        <p:cTn id="21" dur="250" fill="hold"/>
                                        <p:tgtEl>
                                          <p:spTgt spid="16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250"/>
                                        <p:tgtEl>
                                          <p:spTgt spid="128"/>
                                        </p:tgtEl>
                                      </p:cBhvr>
                                    </p:animEffect>
                                    <p:anim calcmode="lin" valueType="num">
                                      <p:cBhvr>
                                        <p:cTn id="26" dur="250" fill="hold"/>
                                        <p:tgtEl>
                                          <p:spTgt spid="128"/>
                                        </p:tgtEl>
                                        <p:attrNameLst>
                                          <p:attrName>ppt_x</p:attrName>
                                        </p:attrNameLst>
                                      </p:cBhvr>
                                      <p:tavLst>
                                        <p:tav tm="0">
                                          <p:val>
                                            <p:strVal val="#ppt_x"/>
                                          </p:val>
                                        </p:tav>
                                        <p:tav tm="100000">
                                          <p:val>
                                            <p:strVal val="#ppt_x"/>
                                          </p:val>
                                        </p:tav>
                                      </p:tavLst>
                                    </p:anim>
                                    <p:anim calcmode="lin" valueType="num">
                                      <p:cBhvr>
                                        <p:cTn id="27" dur="250" fill="hold"/>
                                        <p:tgtEl>
                                          <p:spTgt spid="12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nodeType="afterEffect">
                                  <p:stCondLst>
                                    <p:cond delay="0"/>
                                  </p:stCondLst>
                                  <p:childTnLst>
                                    <p:set>
                                      <p:cBhvr>
                                        <p:cTn id="30" dur="1" fill="hold">
                                          <p:stCondLst>
                                            <p:cond delay="0"/>
                                          </p:stCondLst>
                                        </p:cTn>
                                        <p:tgtEl>
                                          <p:spTgt spid="141"/>
                                        </p:tgtEl>
                                        <p:attrNameLst>
                                          <p:attrName>style.visibility</p:attrName>
                                        </p:attrNameLst>
                                      </p:cBhvr>
                                      <p:to>
                                        <p:strVal val="visible"/>
                                      </p:to>
                                    </p:set>
                                    <p:animEffect transition="in" filter="fade">
                                      <p:cBhvr>
                                        <p:cTn id="31" dur="250"/>
                                        <p:tgtEl>
                                          <p:spTgt spid="141"/>
                                        </p:tgtEl>
                                      </p:cBhvr>
                                    </p:animEffect>
                                    <p:anim calcmode="lin" valueType="num">
                                      <p:cBhvr>
                                        <p:cTn id="32" dur="250" fill="hold"/>
                                        <p:tgtEl>
                                          <p:spTgt spid="141"/>
                                        </p:tgtEl>
                                        <p:attrNameLst>
                                          <p:attrName>ppt_x</p:attrName>
                                        </p:attrNameLst>
                                      </p:cBhvr>
                                      <p:tavLst>
                                        <p:tav tm="0">
                                          <p:val>
                                            <p:strVal val="#ppt_x"/>
                                          </p:val>
                                        </p:tav>
                                        <p:tav tm="100000">
                                          <p:val>
                                            <p:strVal val="#ppt_x"/>
                                          </p:val>
                                        </p:tav>
                                      </p:tavLst>
                                    </p:anim>
                                    <p:anim calcmode="lin" valueType="num">
                                      <p:cBhvr>
                                        <p:cTn id="33" dur="250" fill="hold"/>
                                        <p:tgtEl>
                                          <p:spTgt spid="141"/>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250"/>
                                        <p:tgtEl>
                                          <p:spTgt spid="153"/>
                                        </p:tgtEl>
                                      </p:cBhvr>
                                    </p:animEffect>
                                    <p:anim calcmode="lin" valueType="num">
                                      <p:cBhvr>
                                        <p:cTn id="38" dur="250" fill="hold"/>
                                        <p:tgtEl>
                                          <p:spTgt spid="153"/>
                                        </p:tgtEl>
                                        <p:attrNameLst>
                                          <p:attrName>ppt_x</p:attrName>
                                        </p:attrNameLst>
                                      </p:cBhvr>
                                      <p:tavLst>
                                        <p:tav tm="0">
                                          <p:val>
                                            <p:strVal val="#ppt_x"/>
                                          </p:val>
                                        </p:tav>
                                        <p:tav tm="100000">
                                          <p:val>
                                            <p:strVal val="#ppt_x"/>
                                          </p:val>
                                        </p:tav>
                                      </p:tavLst>
                                    </p:anim>
                                    <p:anim calcmode="lin" valueType="num">
                                      <p:cBhvr>
                                        <p:cTn id="39" dur="250" fill="hold"/>
                                        <p:tgtEl>
                                          <p:spTgt spid="153"/>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 presetClass="entr" presetSubtype="2" fill="hold" nodeType="afterEffect">
                                  <p:stCondLst>
                                    <p:cond delay="0"/>
                                  </p:stCondLst>
                                  <p:childTnLst>
                                    <p:set>
                                      <p:cBhvr>
                                        <p:cTn id="42" dur="1" fill="hold">
                                          <p:stCondLst>
                                            <p:cond delay="0"/>
                                          </p:stCondLst>
                                        </p:cTn>
                                        <p:tgtEl>
                                          <p:spTgt spid="197"/>
                                        </p:tgtEl>
                                        <p:attrNameLst>
                                          <p:attrName>style.visibility</p:attrName>
                                        </p:attrNameLst>
                                      </p:cBhvr>
                                      <p:to>
                                        <p:strVal val="visible"/>
                                      </p:to>
                                    </p:set>
                                    <p:anim calcmode="lin" valueType="num">
                                      <p:cBhvr additive="base">
                                        <p:cTn id="43" dur="250" fill="hold"/>
                                        <p:tgtEl>
                                          <p:spTgt spid="197"/>
                                        </p:tgtEl>
                                        <p:attrNameLst>
                                          <p:attrName>ppt_x</p:attrName>
                                        </p:attrNameLst>
                                      </p:cBhvr>
                                      <p:tavLst>
                                        <p:tav tm="0">
                                          <p:val>
                                            <p:strVal val="1+#ppt_w/2"/>
                                          </p:val>
                                        </p:tav>
                                        <p:tav tm="100000">
                                          <p:val>
                                            <p:strVal val="#ppt_x"/>
                                          </p:val>
                                        </p:tav>
                                      </p:tavLst>
                                    </p:anim>
                                    <p:anim calcmode="lin" valueType="num">
                                      <p:cBhvr additive="base">
                                        <p:cTn id="44" dur="250" fill="hold"/>
                                        <p:tgtEl>
                                          <p:spTgt spid="197"/>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2" fill="hold" nodeType="afterEffect">
                                  <p:stCondLst>
                                    <p:cond delay="0"/>
                                  </p:stCondLst>
                                  <p:childTnLst>
                                    <p:set>
                                      <p:cBhvr>
                                        <p:cTn id="47" dur="1" fill="hold">
                                          <p:stCondLst>
                                            <p:cond delay="0"/>
                                          </p:stCondLst>
                                        </p:cTn>
                                        <p:tgtEl>
                                          <p:spTgt spid="192"/>
                                        </p:tgtEl>
                                        <p:attrNameLst>
                                          <p:attrName>style.visibility</p:attrName>
                                        </p:attrNameLst>
                                      </p:cBhvr>
                                      <p:to>
                                        <p:strVal val="visible"/>
                                      </p:to>
                                    </p:set>
                                    <p:anim calcmode="lin" valueType="num">
                                      <p:cBhvr additive="base">
                                        <p:cTn id="48" dur="250" fill="hold"/>
                                        <p:tgtEl>
                                          <p:spTgt spid="192"/>
                                        </p:tgtEl>
                                        <p:attrNameLst>
                                          <p:attrName>ppt_x</p:attrName>
                                        </p:attrNameLst>
                                      </p:cBhvr>
                                      <p:tavLst>
                                        <p:tav tm="0">
                                          <p:val>
                                            <p:strVal val="1+#ppt_w/2"/>
                                          </p:val>
                                        </p:tav>
                                        <p:tav tm="100000">
                                          <p:val>
                                            <p:strVal val="#ppt_x"/>
                                          </p:val>
                                        </p:tav>
                                      </p:tavLst>
                                    </p:anim>
                                    <p:anim calcmode="lin" valueType="num">
                                      <p:cBhvr additive="base">
                                        <p:cTn id="49" dur="250" fill="hold"/>
                                        <p:tgtEl>
                                          <p:spTgt spid="192"/>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 presetClass="entr" presetSubtype="2" fill="hold" nodeType="afterEffect">
                                  <p:stCondLst>
                                    <p:cond delay="0"/>
                                  </p:stCondLst>
                                  <p:childTnLst>
                                    <p:set>
                                      <p:cBhvr>
                                        <p:cTn id="52" dur="1" fill="hold">
                                          <p:stCondLst>
                                            <p:cond delay="0"/>
                                          </p:stCondLst>
                                        </p:cTn>
                                        <p:tgtEl>
                                          <p:spTgt spid="187"/>
                                        </p:tgtEl>
                                        <p:attrNameLst>
                                          <p:attrName>style.visibility</p:attrName>
                                        </p:attrNameLst>
                                      </p:cBhvr>
                                      <p:to>
                                        <p:strVal val="visible"/>
                                      </p:to>
                                    </p:set>
                                    <p:anim calcmode="lin" valueType="num">
                                      <p:cBhvr additive="base">
                                        <p:cTn id="53" dur="250" fill="hold"/>
                                        <p:tgtEl>
                                          <p:spTgt spid="187"/>
                                        </p:tgtEl>
                                        <p:attrNameLst>
                                          <p:attrName>ppt_x</p:attrName>
                                        </p:attrNameLst>
                                      </p:cBhvr>
                                      <p:tavLst>
                                        <p:tav tm="0">
                                          <p:val>
                                            <p:strVal val="1+#ppt_w/2"/>
                                          </p:val>
                                        </p:tav>
                                        <p:tav tm="100000">
                                          <p:val>
                                            <p:strVal val="#ppt_x"/>
                                          </p:val>
                                        </p:tav>
                                      </p:tavLst>
                                    </p:anim>
                                    <p:anim calcmode="lin" valueType="num">
                                      <p:cBhvr additive="base">
                                        <p:cTn id="54" dur="250" fill="hold"/>
                                        <p:tgtEl>
                                          <p:spTgt spid="187"/>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2" fill="hold" nodeType="afterEffect">
                                  <p:stCondLst>
                                    <p:cond delay="0"/>
                                  </p:stCondLst>
                                  <p:childTnLst>
                                    <p:set>
                                      <p:cBhvr>
                                        <p:cTn id="57" dur="1" fill="hold">
                                          <p:stCondLst>
                                            <p:cond delay="0"/>
                                          </p:stCondLst>
                                        </p:cTn>
                                        <p:tgtEl>
                                          <p:spTgt spid="182"/>
                                        </p:tgtEl>
                                        <p:attrNameLst>
                                          <p:attrName>style.visibility</p:attrName>
                                        </p:attrNameLst>
                                      </p:cBhvr>
                                      <p:to>
                                        <p:strVal val="visible"/>
                                      </p:to>
                                    </p:set>
                                    <p:anim calcmode="lin" valueType="num">
                                      <p:cBhvr additive="base">
                                        <p:cTn id="58" dur="250" fill="hold"/>
                                        <p:tgtEl>
                                          <p:spTgt spid="182"/>
                                        </p:tgtEl>
                                        <p:attrNameLst>
                                          <p:attrName>ppt_x</p:attrName>
                                        </p:attrNameLst>
                                      </p:cBhvr>
                                      <p:tavLst>
                                        <p:tav tm="0">
                                          <p:val>
                                            <p:strVal val="1+#ppt_w/2"/>
                                          </p:val>
                                        </p:tav>
                                        <p:tav tm="100000">
                                          <p:val>
                                            <p:strVal val="#ppt_x"/>
                                          </p:val>
                                        </p:tav>
                                      </p:tavLst>
                                    </p:anim>
                                    <p:anim calcmode="lin" valueType="num">
                                      <p:cBhvr additive="base">
                                        <p:cTn id="59" dur="250" fill="hold"/>
                                        <p:tgtEl>
                                          <p:spTgt spid="182"/>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53" presetClass="entr" presetSubtype="16" fill="hold" nodeType="afterEffect">
                                  <p:stCondLst>
                                    <p:cond delay="0"/>
                                  </p:stCondLst>
                                  <p:childTnLst>
                                    <p:set>
                                      <p:cBhvr>
                                        <p:cTn id="62" dur="1" fill="hold">
                                          <p:stCondLst>
                                            <p:cond delay="0"/>
                                          </p:stCondLst>
                                        </p:cTn>
                                        <p:tgtEl>
                                          <p:spTgt spid="202"/>
                                        </p:tgtEl>
                                        <p:attrNameLst>
                                          <p:attrName>style.visibility</p:attrName>
                                        </p:attrNameLst>
                                      </p:cBhvr>
                                      <p:to>
                                        <p:strVal val="visible"/>
                                      </p:to>
                                    </p:set>
                                    <p:anim calcmode="lin" valueType="num">
                                      <p:cBhvr>
                                        <p:cTn id="63" dur="250" fill="hold"/>
                                        <p:tgtEl>
                                          <p:spTgt spid="202"/>
                                        </p:tgtEl>
                                        <p:attrNameLst>
                                          <p:attrName>ppt_w</p:attrName>
                                        </p:attrNameLst>
                                      </p:cBhvr>
                                      <p:tavLst>
                                        <p:tav tm="0">
                                          <p:val>
                                            <p:fltVal val="0"/>
                                          </p:val>
                                        </p:tav>
                                        <p:tav tm="100000">
                                          <p:val>
                                            <p:strVal val="#ppt_w"/>
                                          </p:val>
                                        </p:tav>
                                      </p:tavLst>
                                    </p:anim>
                                    <p:anim calcmode="lin" valueType="num">
                                      <p:cBhvr>
                                        <p:cTn id="64" dur="250" fill="hold"/>
                                        <p:tgtEl>
                                          <p:spTgt spid="202"/>
                                        </p:tgtEl>
                                        <p:attrNameLst>
                                          <p:attrName>ppt_h</p:attrName>
                                        </p:attrNameLst>
                                      </p:cBhvr>
                                      <p:tavLst>
                                        <p:tav tm="0">
                                          <p:val>
                                            <p:fltVal val="0"/>
                                          </p:val>
                                        </p:tav>
                                        <p:tav tm="100000">
                                          <p:val>
                                            <p:strVal val="#ppt_h"/>
                                          </p:val>
                                        </p:tav>
                                      </p:tavLst>
                                    </p:anim>
                                    <p:animEffect transition="in" filter="fade">
                                      <p:cBhvr>
                                        <p:cTn id="65" dur="250"/>
                                        <p:tgtEl>
                                          <p:spTgt spid="202"/>
                                        </p:tgtEl>
                                      </p:cBhvr>
                                    </p:animEffect>
                                  </p:childTnLst>
                                </p:cTn>
                              </p:par>
                            </p:childTnLst>
                          </p:cTn>
                        </p:par>
                        <p:par>
                          <p:cTn id="66" fill="hold">
                            <p:stCondLst>
                              <p:cond delay="5500"/>
                            </p:stCondLst>
                            <p:childTnLst>
                              <p:par>
                                <p:cTn id="67" presetID="2" presetClass="entr" presetSubtype="2" fill="hold" grpId="0" nodeType="afterEffect">
                                  <p:stCondLst>
                                    <p:cond delay="0"/>
                                  </p:stCondLst>
                                  <p:childTnLst>
                                    <p:set>
                                      <p:cBhvr>
                                        <p:cTn id="68" dur="1" fill="hold">
                                          <p:stCondLst>
                                            <p:cond delay="0"/>
                                          </p:stCondLst>
                                        </p:cTn>
                                        <p:tgtEl>
                                          <p:spTgt spid="177"/>
                                        </p:tgtEl>
                                        <p:attrNameLst>
                                          <p:attrName>style.visibility</p:attrName>
                                        </p:attrNameLst>
                                      </p:cBhvr>
                                      <p:to>
                                        <p:strVal val="visible"/>
                                      </p:to>
                                    </p:set>
                                    <p:anim calcmode="lin" valueType="num">
                                      <p:cBhvr additive="base">
                                        <p:cTn id="69" dur="250" fill="hold"/>
                                        <p:tgtEl>
                                          <p:spTgt spid="177"/>
                                        </p:tgtEl>
                                        <p:attrNameLst>
                                          <p:attrName>ppt_x</p:attrName>
                                        </p:attrNameLst>
                                      </p:cBhvr>
                                      <p:tavLst>
                                        <p:tav tm="0">
                                          <p:val>
                                            <p:strVal val="1+#ppt_w/2"/>
                                          </p:val>
                                        </p:tav>
                                        <p:tav tm="100000">
                                          <p:val>
                                            <p:strVal val="#ppt_x"/>
                                          </p:val>
                                        </p:tav>
                                      </p:tavLst>
                                    </p:anim>
                                    <p:anim calcmode="lin" valueType="num">
                                      <p:cBhvr additive="base">
                                        <p:cTn id="70" dur="250" fill="hold"/>
                                        <p:tgtEl>
                                          <p:spTgt spid="177"/>
                                        </p:tgtEl>
                                        <p:attrNameLst>
                                          <p:attrName>ppt_y</p:attrName>
                                        </p:attrNameLst>
                                      </p:cBhvr>
                                      <p:tavLst>
                                        <p:tav tm="0">
                                          <p:val>
                                            <p:strVal val="#ppt_y"/>
                                          </p:val>
                                        </p:tav>
                                        <p:tav tm="100000">
                                          <p:val>
                                            <p:strVal val="#ppt_y"/>
                                          </p:val>
                                        </p:tav>
                                      </p:tavLst>
                                    </p:anim>
                                  </p:childTnLst>
                                </p:cTn>
                              </p:par>
                            </p:childTnLst>
                          </p:cTn>
                        </p:par>
                        <p:par>
                          <p:cTn id="71" fill="hold">
                            <p:stCondLst>
                              <p:cond delay="6000"/>
                            </p:stCondLst>
                            <p:childTnLst>
                              <p:par>
                                <p:cTn id="72" presetID="53" presetClass="entr" presetSubtype="16" fill="hold" nodeType="afterEffect">
                                  <p:stCondLst>
                                    <p:cond delay="0"/>
                                  </p:stCondLst>
                                  <p:childTnLst>
                                    <p:set>
                                      <p:cBhvr>
                                        <p:cTn id="73" dur="1" fill="hold">
                                          <p:stCondLst>
                                            <p:cond delay="0"/>
                                          </p:stCondLst>
                                        </p:cTn>
                                        <p:tgtEl>
                                          <p:spTgt spid="222"/>
                                        </p:tgtEl>
                                        <p:attrNameLst>
                                          <p:attrName>style.visibility</p:attrName>
                                        </p:attrNameLst>
                                      </p:cBhvr>
                                      <p:to>
                                        <p:strVal val="visible"/>
                                      </p:to>
                                    </p:set>
                                    <p:anim calcmode="lin" valueType="num">
                                      <p:cBhvr>
                                        <p:cTn id="74" dur="250" fill="hold"/>
                                        <p:tgtEl>
                                          <p:spTgt spid="222"/>
                                        </p:tgtEl>
                                        <p:attrNameLst>
                                          <p:attrName>ppt_w</p:attrName>
                                        </p:attrNameLst>
                                      </p:cBhvr>
                                      <p:tavLst>
                                        <p:tav tm="0">
                                          <p:val>
                                            <p:fltVal val="0"/>
                                          </p:val>
                                        </p:tav>
                                        <p:tav tm="100000">
                                          <p:val>
                                            <p:strVal val="#ppt_w"/>
                                          </p:val>
                                        </p:tav>
                                      </p:tavLst>
                                    </p:anim>
                                    <p:anim calcmode="lin" valueType="num">
                                      <p:cBhvr>
                                        <p:cTn id="75" dur="250" fill="hold"/>
                                        <p:tgtEl>
                                          <p:spTgt spid="222"/>
                                        </p:tgtEl>
                                        <p:attrNameLst>
                                          <p:attrName>ppt_h</p:attrName>
                                        </p:attrNameLst>
                                      </p:cBhvr>
                                      <p:tavLst>
                                        <p:tav tm="0">
                                          <p:val>
                                            <p:fltVal val="0"/>
                                          </p:val>
                                        </p:tav>
                                        <p:tav tm="100000">
                                          <p:val>
                                            <p:strVal val="#ppt_h"/>
                                          </p:val>
                                        </p:tav>
                                      </p:tavLst>
                                    </p:anim>
                                    <p:animEffect transition="in" filter="fade">
                                      <p:cBhvr>
                                        <p:cTn id="76" dur="250"/>
                                        <p:tgtEl>
                                          <p:spTgt spid="222"/>
                                        </p:tgtEl>
                                      </p:cBhvr>
                                    </p:animEffect>
                                  </p:childTnLst>
                                </p:cTn>
                              </p:par>
                            </p:childTnLst>
                          </p:cTn>
                        </p:par>
                        <p:par>
                          <p:cTn id="77" fill="hold">
                            <p:stCondLst>
                              <p:cond delay="6500"/>
                            </p:stCondLst>
                            <p:childTnLst>
                              <p:par>
                                <p:cTn id="78" presetID="2" presetClass="entr" presetSubtype="2" fill="hold" grpId="0" nodeType="afterEffect">
                                  <p:stCondLst>
                                    <p:cond delay="0"/>
                                  </p:stCondLst>
                                  <p:childTnLst>
                                    <p:set>
                                      <p:cBhvr>
                                        <p:cTn id="79" dur="1" fill="hold">
                                          <p:stCondLst>
                                            <p:cond delay="0"/>
                                          </p:stCondLst>
                                        </p:cTn>
                                        <p:tgtEl>
                                          <p:spTgt spid="181"/>
                                        </p:tgtEl>
                                        <p:attrNameLst>
                                          <p:attrName>style.visibility</p:attrName>
                                        </p:attrNameLst>
                                      </p:cBhvr>
                                      <p:to>
                                        <p:strVal val="visible"/>
                                      </p:to>
                                    </p:set>
                                    <p:anim calcmode="lin" valueType="num">
                                      <p:cBhvr additive="base">
                                        <p:cTn id="80" dur="250" fill="hold"/>
                                        <p:tgtEl>
                                          <p:spTgt spid="181"/>
                                        </p:tgtEl>
                                        <p:attrNameLst>
                                          <p:attrName>ppt_x</p:attrName>
                                        </p:attrNameLst>
                                      </p:cBhvr>
                                      <p:tavLst>
                                        <p:tav tm="0">
                                          <p:val>
                                            <p:strVal val="1+#ppt_w/2"/>
                                          </p:val>
                                        </p:tav>
                                        <p:tav tm="100000">
                                          <p:val>
                                            <p:strVal val="#ppt_x"/>
                                          </p:val>
                                        </p:tav>
                                      </p:tavLst>
                                    </p:anim>
                                    <p:anim calcmode="lin" valueType="num">
                                      <p:cBhvr additive="base">
                                        <p:cTn id="81" dur="250" fill="hold"/>
                                        <p:tgtEl>
                                          <p:spTgt spid="181"/>
                                        </p:tgtEl>
                                        <p:attrNameLst>
                                          <p:attrName>ppt_y</p:attrName>
                                        </p:attrNameLst>
                                      </p:cBhvr>
                                      <p:tavLst>
                                        <p:tav tm="0">
                                          <p:val>
                                            <p:strVal val="#ppt_y"/>
                                          </p:val>
                                        </p:tav>
                                        <p:tav tm="100000">
                                          <p:val>
                                            <p:strVal val="#ppt_y"/>
                                          </p:val>
                                        </p:tav>
                                      </p:tavLst>
                                    </p:anim>
                                  </p:childTnLst>
                                </p:cTn>
                              </p:par>
                            </p:childTnLst>
                          </p:cTn>
                        </p:par>
                        <p:par>
                          <p:cTn id="82" fill="hold">
                            <p:stCondLst>
                              <p:cond delay="7000"/>
                            </p:stCondLst>
                            <p:childTnLst>
                              <p:par>
                                <p:cTn id="83" presetID="53" presetClass="entr" presetSubtype="16" fill="hold" nodeType="afterEffect">
                                  <p:stCondLst>
                                    <p:cond delay="0"/>
                                  </p:stCondLst>
                                  <p:childTnLst>
                                    <p:set>
                                      <p:cBhvr>
                                        <p:cTn id="84" dur="1" fill="hold">
                                          <p:stCondLst>
                                            <p:cond delay="0"/>
                                          </p:stCondLst>
                                        </p:cTn>
                                        <p:tgtEl>
                                          <p:spTgt spid="217"/>
                                        </p:tgtEl>
                                        <p:attrNameLst>
                                          <p:attrName>style.visibility</p:attrName>
                                        </p:attrNameLst>
                                      </p:cBhvr>
                                      <p:to>
                                        <p:strVal val="visible"/>
                                      </p:to>
                                    </p:set>
                                    <p:anim calcmode="lin" valueType="num">
                                      <p:cBhvr>
                                        <p:cTn id="85" dur="250" fill="hold"/>
                                        <p:tgtEl>
                                          <p:spTgt spid="217"/>
                                        </p:tgtEl>
                                        <p:attrNameLst>
                                          <p:attrName>ppt_w</p:attrName>
                                        </p:attrNameLst>
                                      </p:cBhvr>
                                      <p:tavLst>
                                        <p:tav tm="0">
                                          <p:val>
                                            <p:fltVal val="0"/>
                                          </p:val>
                                        </p:tav>
                                        <p:tav tm="100000">
                                          <p:val>
                                            <p:strVal val="#ppt_w"/>
                                          </p:val>
                                        </p:tav>
                                      </p:tavLst>
                                    </p:anim>
                                    <p:anim calcmode="lin" valueType="num">
                                      <p:cBhvr>
                                        <p:cTn id="86" dur="250" fill="hold"/>
                                        <p:tgtEl>
                                          <p:spTgt spid="217"/>
                                        </p:tgtEl>
                                        <p:attrNameLst>
                                          <p:attrName>ppt_h</p:attrName>
                                        </p:attrNameLst>
                                      </p:cBhvr>
                                      <p:tavLst>
                                        <p:tav tm="0">
                                          <p:val>
                                            <p:fltVal val="0"/>
                                          </p:val>
                                        </p:tav>
                                        <p:tav tm="100000">
                                          <p:val>
                                            <p:strVal val="#ppt_h"/>
                                          </p:val>
                                        </p:tav>
                                      </p:tavLst>
                                    </p:anim>
                                    <p:animEffect transition="in" filter="fade">
                                      <p:cBhvr>
                                        <p:cTn id="87" dur="250"/>
                                        <p:tgtEl>
                                          <p:spTgt spid="217"/>
                                        </p:tgtEl>
                                      </p:cBhvr>
                                    </p:animEffect>
                                  </p:childTnLst>
                                </p:cTn>
                              </p:par>
                            </p:childTnLst>
                          </p:cTn>
                        </p:par>
                        <p:par>
                          <p:cTn id="88" fill="hold">
                            <p:stCondLst>
                              <p:cond delay="7500"/>
                            </p:stCondLst>
                            <p:childTnLst>
                              <p:par>
                                <p:cTn id="89" presetID="2" presetClass="entr" presetSubtype="2" fill="hold" grpId="0" nodeType="afterEffect">
                                  <p:stCondLst>
                                    <p:cond delay="0"/>
                                  </p:stCondLst>
                                  <p:childTnLst>
                                    <p:set>
                                      <p:cBhvr>
                                        <p:cTn id="90" dur="1" fill="hold">
                                          <p:stCondLst>
                                            <p:cond delay="0"/>
                                          </p:stCondLst>
                                        </p:cTn>
                                        <p:tgtEl>
                                          <p:spTgt spid="178"/>
                                        </p:tgtEl>
                                        <p:attrNameLst>
                                          <p:attrName>style.visibility</p:attrName>
                                        </p:attrNameLst>
                                      </p:cBhvr>
                                      <p:to>
                                        <p:strVal val="visible"/>
                                      </p:to>
                                    </p:set>
                                    <p:anim calcmode="lin" valueType="num">
                                      <p:cBhvr additive="base">
                                        <p:cTn id="91" dur="250" fill="hold"/>
                                        <p:tgtEl>
                                          <p:spTgt spid="178"/>
                                        </p:tgtEl>
                                        <p:attrNameLst>
                                          <p:attrName>ppt_x</p:attrName>
                                        </p:attrNameLst>
                                      </p:cBhvr>
                                      <p:tavLst>
                                        <p:tav tm="0">
                                          <p:val>
                                            <p:strVal val="1+#ppt_w/2"/>
                                          </p:val>
                                        </p:tav>
                                        <p:tav tm="100000">
                                          <p:val>
                                            <p:strVal val="#ppt_x"/>
                                          </p:val>
                                        </p:tav>
                                      </p:tavLst>
                                    </p:anim>
                                    <p:anim calcmode="lin" valueType="num">
                                      <p:cBhvr additive="base">
                                        <p:cTn id="92" dur="250" fill="hold"/>
                                        <p:tgtEl>
                                          <p:spTgt spid="178"/>
                                        </p:tgtEl>
                                        <p:attrNameLst>
                                          <p:attrName>ppt_y</p:attrName>
                                        </p:attrNameLst>
                                      </p:cBhvr>
                                      <p:tavLst>
                                        <p:tav tm="0">
                                          <p:val>
                                            <p:strVal val="#ppt_y"/>
                                          </p:val>
                                        </p:tav>
                                        <p:tav tm="100000">
                                          <p:val>
                                            <p:strVal val="#ppt_y"/>
                                          </p:val>
                                        </p:tav>
                                      </p:tavLst>
                                    </p:anim>
                                  </p:childTnLst>
                                </p:cTn>
                              </p:par>
                            </p:childTnLst>
                          </p:cTn>
                        </p:par>
                        <p:par>
                          <p:cTn id="93" fill="hold">
                            <p:stCondLst>
                              <p:cond delay="8000"/>
                            </p:stCondLst>
                            <p:childTnLst>
                              <p:par>
                                <p:cTn id="94" presetID="53" presetClass="entr" presetSubtype="16" fill="hold" nodeType="afterEffect">
                                  <p:stCondLst>
                                    <p:cond delay="0"/>
                                  </p:stCondLst>
                                  <p:childTnLst>
                                    <p:set>
                                      <p:cBhvr>
                                        <p:cTn id="95" dur="1" fill="hold">
                                          <p:stCondLst>
                                            <p:cond delay="0"/>
                                          </p:stCondLst>
                                        </p:cTn>
                                        <p:tgtEl>
                                          <p:spTgt spid="213"/>
                                        </p:tgtEl>
                                        <p:attrNameLst>
                                          <p:attrName>style.visibility</p:attrName>
                                        </p:attrNameLst>
                                      </p:cBhvr>
                                      <p:to>
                                        <p:strVal val="visible"/>
                                      </p:to>
                                    </p:set>
                                    <p:anim calcmode="lin" valueType="num">
                                      <p:cBhvr>
                                        <p:cTn id="96" dur="250" fill="hold"/>
                                        <p:tgtEl>
                                          <p:spTgt spid="213"/>
                                        </p:tgtEl>
                                        <p:attrNameLst>
                                          <p:attrName>ppt_w</p:attrName>
                                        </p:attrNameLst>
                                      </p:cBhvr>
                                      <p:tavLst>
                                        <p:tav tm="0">
                                          <p:val>
                                            <p:fltVal val="0"/>
                                          </p:val>
                                        </p:tav>
                                        <p:tav tm="100000">
                                          <p:val>
                                            <p:strVal val="#ppt_w"/>
                                          </p:val>
                                        </p:tav>
                                      </p:tavLst>
                                    </p:anim>
                                    <p:anim calcmode="lin" valueType="num">
                                      <p:cBhvr>
                                        <p:cTn id="97" dur="250" fill="hold"/>
                                        <p:tgtEl>
                                          <p:spTgt spid="213"/>
                                        </p:tgtEl>
                                        <p:attrNameLst>
                                          <p:attrName>ppt_h</p:attrName>
                                        </p:attrNameLst>
                                      </p:cBhvr>
                                      <p:tavLst>
                                        <p:tav tm="0">
                                          <p:val>
                                            <p:fltVal val="0"/>
                                          </p:val>
                                        </p:tav>
                                        <p:tav tm="100000">
                                          <p:val>
                                            <p:strVal val="#ppt_h"/>
                                          </p:val>
                                        </p:tav>
                                      </p:tavLst>
                                    </p:anim>
                                    <p:animEffect transition="in" filter="fade">
                                      <p:cBhvr>
                                        <p:cTn id="98" dur="250"/>
                                        <p:tgtEl>
                                          <p:spTgt spid="213"/>
                                        </p:tgtEl>
                                      </p:cBhvr>
                                    </p:animEffect>
                                  </p:childTnLst>
                                </p:cTn>
                              </p:par>
                            </p:childTnLst>
                          </p:cTn>
                        </p:par>
                        <p:par>
                          <p:cTn id="99" fill="hold">
                            <p:stCondLst>
                              <p:cond delay="8500"/>
                            </p:stCondLst>
                            <p:childTnLst>
                              <p:par>
                                <p:cTn id="100" presetID="2" presetClass="entr" presetSubtype="2" fill="hold" grpId="0" nodeType="afterEffect">
                                  <p:stCondLst>
                                    <p:cond delay="0"/>
                                  </p:stCondLst>
                                  <p:childTnLst>
                                    <p:set>
                                      <p:cBhvr>
                                        <p:cTn id="101" dur="1" fill="hold">
                                          <p:stCondLst>
                                            <p:cond delay="0"/>
                                          </p:stCondLst>
                                        </p:cTn>
                                        <p:tgtEl>
                                          <p:spTgt spid="179"/>
                                        </p:tgtEl>
                                        <p:attrNameLst>
                                          <p:attrName>style.visibility</p:attrName>
                                        </p:attrNameLst>
                                      </p:cBhvr>
                                      <p:to>
                                        <p:strVal val="visible"/>
                                      </p:to>
                                    </p:set>
                                    <p:anim calcmode="lin" valueType="num">
                                      <p:cBhvr additive="base">
                                        <p:cTn id="102" dur="250" fill="hold"/>
                                        <p:tgtEl>
                                          <p:spTgt spid="179"/>
                                        </p:tgtEl>
                                        <p:attrNameLst>
                                          <p:attrName>ppt_x</p:attrName>
                                        </p:attrNameLst>
                                      </p:cBhvr>
                                      <p:tavLst>
                                        <p:tav tm="0">
                                          <p:val>
                                            <p:strVal val="1+#ppt_w/2"/>
                                          </p:val>
                                        </p:tav>
                                        <p:tav tm="100000">
                                          <p:val>
                                            <p:strVal val="#ppt_x"/>
                                          </p:val>
                                        </p:tav>
                                      </p:tavLst>
                                    </p:anim>
                                    <p:anim calcmode="lin" valueType="num">
                                      <p:cBhvr additive="base">
                                        <p:cTn id="103" dur="250" fill="hold"/>
                                        <p:tgtEl>
                                          <p:spTgt spid="179"/>
                                        </p:tgtEl>
                                        <p:attrNameLst>
                                          <p:attrName>ppt_y</p:attrName>
                                        </p:attrNameLst>
                                      </p:cBhvr>
                                      <p:tavLst>
                                        <p:tav tm="0">
                                          <p:val>
                                            <p:strVal val="#ppt_y"/>
                                          </p:val>
                                        </p:tav>
                                        <p:tav tm="100000">
                                          <p:val>
                                            <p:strVal val="#ppt_y"/>
                                          </p:val>
                                        </p:tav>
                                      </p:tavLst>
                                    </p:anim>
                                  </p:childTnLst>
                                </p:cTn>
                              </p:par>
                            </p:childTnLst>
                          </p:cTn>
                        </p:par>
                        <p:par>
                          <p:cTn id="104" fill="hold">
                            <p:stCondLst>
                              <p:cond delay="9000"/>
                            </p:stCondLst>
                            <p:childTnLst>
                              <p:par>
                                <p:cTn id="105" presetID="53" presetClass="entr" presetSubtype="16" fill="hold" nodeType="afterEffect">
                                  <p:stCondLst>
                                    <p:cond delay="0"/>
                                  </p:stCondLst>
                                  <p:childTnLst>
                                    <p:set>
                                      <p:cBhvr>
                                        <p:cTn id="106" dur="1" fill="hold">
                                          <p:stCondLst>
                                            <p:cond delay="0"/>
                                          </p:stCondLst>
                                        </p:cTn>
                                        <p:tgtEl>
                                          <p:spTgt spid="208"/>
                                        </p:tgtEl>
                                        <p:attrNameLst>
                                          <p:attrName>style.visibility</p:attrName>
                                        </p:attrNameLst>
                                      </p:cBhvr>
                                      <p:to>
                                        <p:strVal val="visible"/>
                                      </p:to>
                                    </p:set>
                                    <p:anim calcmode="lin" valueType="num">
                                      <p:cBhvr>
                                        <p:cTn id="107" dur="250" fill="hold"/>
                                        <p:tgtEl>
                                          <p:spTgt spid="208"/>
                                        </p:tgtEl>
                                        <p:attrNameLst>
                                          <p:attrName>ppt_w</p:attrName>
                                        </p:attrNameLst>
                                      </p:cBhvr>
                                      <p:tavLst>
                                        <p:tav tm="0">
                                          <p:val>
                                            <p:fltVal val="0"/>
                                          </p:val>
                                        </p:tav>
                                        <p:tav tm="100000">
                                          <p:val>
                                            <p:strVal val="#ppt_w"/>
                                          </p:val>
                                        </p:tav>
                                      </p:tavLst>
                                    </p:anim>
                                    <p:anim calcmode="lin" valueType="num">
                                      <p:cBhvr>
                                        <p:cTn id="108" dur="250" fill="hold"/>
                                        <p:tgtEl>
                                          <p:spTgt spid="208"/>
                                        </p:tgtEl>
                                        <p:attrNameLst>
                                          <p:attrName>ppt_h</p:attrName>
                                        </p:attrNameLst>
                                      </p:cBhvr>
                                      <p:tavLst>
                                        <p:tav tm="0">
                                          <p:val>
                                            <p:fltVal val="0"/>
                                          </p:val>
                                        </p:tav>
                                        <p:tav tm="100000">
                                          <p:val>
                                            <p:strVal val="#ppt_h"/>
                                          </p:val>
                                        </p:tav>
                                      </p:tavLst>
                                    </p:anim>
                                    <p:animEffect transition="in" filter="fade">
                                      <p:cBhvr>
                                        <p:cTn id="109" dur="250"/>
                                        <p:tgtEl>
                                          <p:spTgt spid="208"/>
                                        </p:tgtEl>
                                      </p:cBhvr>
                                    </p:animEffect>
                                  </p:childTnLst>
                                </p:cTn>
                              </p:par>
                            </p:childTnLst>
                          </p:cTn>
                        </p:par>
                        <p:par>
                          <p:cTn id="110" fill="hold">
                            <p:stCondLst>
                              <p:cond delay="9500"/>
                            </p:stCondLst>
                            <p:childTnLst>
                              <p:par>
                                <p:cTn id="111" presetID="2" presetClass="entr" presetSubtype="2" fill="hold" grpId="0" nodeType="afterEffect">
                                  <p:stCondLst>
                                    <p:cond delay="0"/>
                                  </p:stCondLst>
                                  <p:childTnLst>
                                    <p:set>
                                      <p:cBhvr>
                                        <p:cTn id="112" dur="1" fill="hold">
                                          <p:stCondLst>
                                            <p:cond delay="0"/>
                                          </p:stCondLst>
                                        </p:cTn>
                                        <p:tgtEl>
                                          <p:spTgt spid="180"/>
                                        </p:tgtEl>
                                        <p:attrNameLst>
                                          <p:attrName>style.visibility</p:attrName>
                                        </p:attrNameLst>
                                      </p:cBhvr>
                                      <p:to>
                                        <p:strVal val="visible"/>
                                      </p:to>
                                    </p:set>
                                    <p:anim calcmode="lin" valueType="num">
                                      <p:cBhvr additive="base">
                                        <p:cTn id="113" dur="250" fill="hold"/>
                                        <p:tgtEl>
                                          <p:spTgt spid="180"/>
                                        </p:tgtEl>
                                        <p:attrNameLst>
                                          <p:attrName>ppt_x</p:attrName>
                                        </p:attrNameLst>
                                      </p:cBhvr>
                                      <p:tavLst>
                                        <p:tav tm="0">
                                          <p:val>
                                            <p:strVal val="1+#ppt_w/2"/>
                                          </p:val>
                                        </p:tav>
                                        <p:tav tm="100000">
                                          <p:val>
                                            <p:strVal val="#ppt_x"/>
                                          </p:val>
                                        </p:tav>
                                      </p:tavLst>
                                    </p:anim>
                                    <p:anim calcmode="lin" valueType="num">
                                      <p:cBhvr additive="base">
                                        <p:cTn id="114" dur="250" fill="hold"/>
                                        <p:tgtEl>
                                          <p:spTgt spid="1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178" grpId="0"/>
      <p:bldP spid="179" grpId="0"/>
      <p:bldP spid="180" grpId="0"/>
      <p:bldP spid="18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17542" y="2608288"/>
            <a:ext cx="11190624" cy="1728192"/>
            <a:chOff x="387611" y="1956216"/>
            <a:chExt cx="8394061" cy="1296144"/>
          </a:xfrm>
        </p:grpSpPr>
        <p:cxnSp>
          <p:nvCxnSpPr>
            <p:cNvPr id="65" name="直接连接符 64"/>
            <p:cNvCxnSpPr/>
            <p:nvPr/>
          </p:nvCxnSpPr>
          <p:spPr>
            <a:xfrm>
              <a:off x="387611"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387530"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2301930"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209752"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110995"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926639"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854196"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762018"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781672"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031975" y="1956216"/>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5" name="圆角矩形 74"/>
          <p:cNvSpPr/>
          <p:nvPr/>
        </p:nvSpPr>
        <p:spPr>
          <a:xfrm>
            <a:off x="517542" y="3313896"/>
            <a:ext cx="1486055" cy="292376"/>
          </a:xfrm>
          <a:prstGeom prst="roundRect">
            <a:avLst>
              <a:gd name="adj" fmla="val 50000"/>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01</a:t>
            </a:r>
            <a:endParaRPr lang="zh-CN" altLang="en-US" sz="1500" dirty="0">
              <a:solidFill>
                <a:schemeClr val="bg1"/>
              </a:solidFill>
            </a:endParaRPr>
          </a:p>
        </p:txBody>
      </p:sp>
      <p:sp>
        <p:nvSpPr>
          <p:cNvPr id="76" name="圆角矩形 75"/>
          <p:cNvSpPr/>
          <p:nvPr/>
        </p:nvSpPr>
        <p:spPr>
          <a:xfrm>
            <a:off x="1730006" y="3313896"/>
            <a:ext cx="1486055" cy="292376"/>
          </a:xfrm>
          <a:prstGeom prst="roundRect">
            <a:avLst>
              <a:gd name="adj" fmla="val 50000"/>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02</a:t>
            </a:r>
            <a:endParaRPr lang="zh-CN" altLang="en-US" sz="1500" dirty="0">
              <a:solidFill>
                <a:schemeClr val="bg1"/>
              </a:solidFill>
            </a:endParaRPr>
          </a:p>
        </p:txBody>
      </p:sp>
      <p:sp>
        <p:nvSpPr>
          <p:cNvPr id="77" name="圆角矩形 76"/>
          <p:cNvSpPr/>
          <p:nvPr/>
        </p:nvSpPr>
        <p:spPr>
          <a:xfrm>
            <a:off x="2942469" y="3313896"/>
            <a:ext cx="1486055" cy="292376"/>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03</a:t>
            </a:r>
            <a:endParaRPr lang="zh-CN" altLang="en-US" sz="1500" dirty="0">
              <a:solidFill>
                <a:schemeClr val="bg1"/>
              </a:solidFill>
            </a:endParaRPr>
          </a:p>
        </p:txBody>
      </p:sp>
      <p:sp>
        <p:nvSpPr>
          <p:cNvPr id="78" name="圆角矩形 77"/>
          <p:cNvSpPr/>
          <p:nvPr/>
        </p:nvSpPr>
        <p:spPr>
          <a:xfrm>
            <a:off x="4154934" y="3313896"/>
            <a:ext cx="1486055" cy="292376"/>
          </a:xfrm>
          <a:prstGeom prst="roundRect">
            <a:avLst>
              <a:gd name="adj" fmla="val 50000"/>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04</a:t>
            </a:r>
            <a:endParaRPr lang="zh-CN" altLang="en-US" sz="1500" dirty="0">
              <a:solidFill>
                <a:schemeClr val="bg1"/>
              </a:solidFill>
            </a:endParaRPr>
          </a:p>
        </p:txBody>
      </p:sp>
      <p:sp>
        <p:nvSpPr>
          <p:cNvPr id="79" name="圆角矩形 78"/>
          <p:cNvSpPr/>
          <p:nvPr/>
        </p:nvSpPr>
        <p:spPr>
          <a:xfrm>
            <a:off x="5361954" y="3313896"/>
            <a:ext cx="1486055" cy="292376"/>
          </a:xfrm>
          <a:prstGeom prst="roundRect">
            <a:avLst>
              <a:gd name="adj" fmla="val 50000"/>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05</a:t>
            </a:r>
            <a:endParaRPr lang="zh-CN" altLang="en-US" sz="1500" dirty="0">
              <a:solidFill>
                <a:schemeClr val="bg1"/>
              </a:solidFill>
            </a:endParaRPr>
          </a:p>
        </p:txBody>
      </p:sp>
      <p:sp>
        <p:nvSpPr>
          <p:cNvPr id="80" name="圆角矩形 79"/>
          <p:cNvSpPr/>
          <p:nvPr/>
        </p:nvSpPr>
        <p:spPr>
          <a:xfrm>
            <a:off x="6574418" y="3313896"/>
            <a:ext cx="1486055" cy="292376"/>
          </a:xfrm>
          <a:prstGeom prst="roundRect">
            <a:avLst>
              <a:gd name="adj" fmla="val 50000"/>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06</a:t>
            </a:r>
            <a:endParaRPr lang="zh-CN" altLang="en-US" sz="1500" dirty="0">
              <a:solidFill>
                <a:schemeClr val="bg1"/>
              </a:solidFill>
            </a:endParaRPr>
          </a:p>
        </p:txBody>
      </p:sp>
      <p:sp>
        <p:nvSpPr>
          <p:cNvPr id="81" name="圆角矩形 80"/>
          <p:cNvSpPr/>
          <p:nvPr/>
        </p:nvSpPr>
        <p:spPr>
          <a:xfrm>
            <a:off x="7786881" y="3313896"/>
            <a:ext cx="1486055" cy="292376"/>
          </a:xfrm>
          <a:prstGeom prst="roundRect">
            <a:avLst>
              <a:gd name="adj" fmla="val 50000"/>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07</a:t>
            </a:r>
            <a:endParaRPr lang="zh-CN" altLang="en-US" sz="1500" dirty="0">
              <a:solidFill>
                <a:schemeClr val="bg1"/>
              </a:solidFill>
            </a:endParaRPr>
          </a:p>
        </p:txBody>
      </p:sp>
      <p:sp>
        <p:nvSpPr>
          <p:cNvPr id="82" name="圆角矩形 81"/>
          <p:cNvSpPr/>
          <p:nvPr/>
        </p:nvSpPr>
        <p:spPr>
          <a:xfrm>
            <a:off x="8999346" y="3313896"/>
            <a:ext cx="1486055" cy="292376"/>
          </a:xfrm>
          <a:prstGeom prst="roundRect">
            <a:avLst>
              <a:gd name="adj" fmla="val 50000"/>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08</a:t>
            </a:r>
            <a:endParaRPr lang="zh-CN" altLang="en-US" sz="1500" dirty="0">
              <a:solidFill>
                <a:schemeClr val="bg1"/>
              </a:solidFill>
            </a:endParaRPr>
          </a:p>
        </p:txBody>
      </p:sp>
      <p:sp>
        <p:nvSpPr>
          <p:cNvPr id="83" name="圆角矩形 82"/>
          <p:cNvSpPr/>
          <p:nvPr/>
        </p:nvSpPr>
        <p:spPr>
          <a:xfrm>
            <a:off x="10233735" y="3305124"/>
            <a:ext cx="1486055" cy="292376"/>
          </a:xfrm>
          <a:prstGeom prst="roundRect">
            <a:avLst>
              <a:gd name="adj" fmla="val 50000"/>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500" dirty="0">
                <a:solidFill>
                  <a:schemeClr val="bg1"/>
                </a:solidFill>
              </a:rPr>
              <a:t>Step 09</a:t>
            </a:r>
            <a:endParaRPr lang="zh-CN" altLang="en-US" sz="1500" dirty="0">
              <a:solidFill>
                <a:schemeClr val="bg1"/>
              </a:solidFill>
            </a:endParaRPr>
          </a:p>
        </p:txBody>
      </p:sp>
      <p:sp>
        <p:nvSpPr>
          <p:cNvPr id="84" name="矩形 83"/>
          <p:cNvSpPr/>
          <p:nvPr/>
        </p:nvSpPr>
        <p:spPr>
          <a:xfrm>
            <a:off x="663186" y="3813043"/>
            <a:ext cx="1066820" cy="369332"/>
          </a:xfrm>
          <a:prstGeom prst="rect">
            <a:avLst/>
          </a:prstGeom>
        </p:spPr>
        <p:txBody>
          <a:bodyPr wrap="none" lIns="121908" tIns="60954" rIns="121908" bIns="60954">
            <a:spAutoFit/>
          </a:bodyPr>
          <a:lstStyle/>
          <a:p>
            <a:r>
              <a:rPr lang="zh-CN" altLang="en-US" sz="1600" dirty="0">
                <a:latin typeface="微软雅黑" panose="020B0503020204020204" pitchFamily="34" charset="-122"/>
                <a:ea typeface="微软雅黑" panose="020B0503020204020204" pitchFamily="34" charset="-122"/>
              </a:rPr>
              <a:t>在途物资</a:t>
            </a:r>
          </a:p>
        </p:txBody>
      </p:sp>
      <p:sp>
        <p:nvSpPr>
          <p:cNvPr id="85" name="KSO_Shape"/>
          <p:cNvSpPr/>
          <p:nvPr/>
        </p:nvSpPr>
        <p:spPr bwMode="auto">
          <a:xfrm>
            <a:off x="1044468" y="2924414"/>
            <a:ext cx="432202" cy="232700"/>
          </a:xfrm>
          <a:custGeom>
            <a:avLst/>
            <a:gdLst/>
            <a:ahLst/>
            <a:cxnLst/>
            <a:rect l="0" t="0" r="r" b="b"/>
            <a:pathLst>
              <a:path w="1939925" h="1042987">
                <a:moveTo>
                  <a:pt x="1635284" y="760412"/>
                </a:moveTo>
                <a:lnTo>
                  <a:pt x="1642579" y="760729"/>
                </a:lnTo>
                <a:lnTo>
                  <a:pt x="1649556" y="761046"/>
                </a:lnTo>
                <a:lnTo>
                  <a:pt x="1656533" y="761998"/>
                </a:lnTo>
                <a:lnTo>
                  <a:pt x="1663827" y="763266"/>
                </a:lnTo>
                <a:lnTo>
                  <a:pt x="1670487" y="764535"/>
                </a:lnTo>
                <a:lnTo>
                  <a:pt x="1677147" y="766755"/>
                </a:lnTo>
                <a:lnTo>
                  <a:pt x="1683807" y="768975"/>
                </a:lnTo>
                <a:lnTo>
                  <a:pt x="1690150" y="771512"/>
                </a:lnTo>
                <a:lnTo>
                  <a:pt x="1696493" y="774049"/>
                </a:lnTo>
                <a:lnTo>
                  <a:pt x="1702519" y="777221"/>
                </a:lnTo>
                <a:lnTo>
                  <a:pt x="1708227" y="781026"/>
                </a:lnTo>
                <a:lnTo>
                  <a:pt x="1714253" y="784515"/>
                </a:lnTo>
                <a:lnTo>
                  <a:pt x="1719644" y="788638"/>
                </a:lnTo>
                <a:lnTo>
                  <a:pt x="1725036" y="792444"/>
                </a:lnTo>
                <a:lnTo>
                  <a:pt x="1730110" y="796884"/>
                </a:lnTo>
                <a:lnTo>
                  <a:pt x="1735184" y="801641"/>
                </a:lnTo>
                <a:lnTo>
                  <a:pt x="1739942" y="806715"/>
                </a:lnTo>
                <a:lnTo>
                  <a:pt x="1744382" y="811789"/>
                </a:lnTo>
                <a:lnTo>
                  <a:pt x="1748187" y="817181"/>
                </a:lnTo>
                <a:lnTo>
                  <a:pt x="1752310" y="822572"/>
                </a:lnTo>
                <a:lnTo>
                  <a:pt x="1756116" y="828281"/>
                </a:lnTo>
                <a:lnTo>
                  <a:pt x="1759605" y="834307"/>
                </a:lnTo>
                <a:lnTo>
                  <a:pt x="1762776" y="840332"/>
                </a:lnTo>
                <a:lnTo>
                  <a:pt x="1765313" y="846675"/>
                </a:lnTo>
                <a:lnTo>
                  <a:pt x="1767850" y="853018"/>
                </a:lnTo>
                <a:lnTo>
                  <a:pt x="1770070" y="859678"/>
                </a:lnTo>
                <a:lnTo>
                  <a:pt x="1772290" y="866338"/>
                </a:lnTo>
                <a:lnTo>
                  <a:pt x="1773559" y="873315"/>
                </a:lnTo>
                <a:lnTo>
                  <a:pt x="1774827" y="880292"/>
                </a:lnTo>
                <a:lnTo>
                  <a:pt x="1775779" y="887270"/>
                </a:lnTo>
                <a:lnTo>
                  <a:pt x="1776096" y="894247"/>
                </a:lnTo>
                <a:lnTo>
                  <a:pt x="1776413" y="901541"/>
                </a:lnTo>
                <a:lnTo>
                  <a:pt x="1776096" y="908835"/>
                </a:lnTo>
                <a:lnTo>
                  <a:pt x="1775779" y="916130"/>
                </a:lnTo>
                <a:lnTo>
                  <a:pt x="1774827" y="923424"/>
                </a:lnTo>
                <a:lnTo>
                  <a:pt x="1773559" y="930401"/>
                </a:lnTo>
                <a:lnTo>
                  <a:pt x="1772290" y="937061"/>
                </a:lnTo>
                <a:lnTo>
                  <a:pt x="1770070" y="943721"/>
                </a:lnTo>
                <a:lnTo>
                  <a:pt x="1767850" y="950064"/>
                </a:lnTo>
                <a:lnTo>
                  <a:pt x="1765313" y="956724"/>
                </a:lnTo>
                <a:lnTo>
                  <a:pt x="1762776" y="962750"/>
                </a:lnTo>
                <a:lnTo>
                  <a:pt x="1759605" y="969093"/>
                </a:lnTo>
                <a:lnTo>
                  <a:pt x="1756116" y="975118"/>
                </a:lnTo>
                <a:lnTo>
                  <a:pt x="1752310" y="980510"/>
                </a:lnTo>
                <a:lnTo>
                  <a:pt x="1748187" y="986535"/>
                </a:lnTo>
                <a:lnTo>
                  <a:pt x="1744382" y="991610"/>
                </a:lnTo>
                <a:lnTo>
                  <a:pt x="1739942" y="997001"/>
                </a:lnTo>
                <a:lnTo>
                  <a:pt x="1735184" y="1001758"/>
                </a:lnTo>
                <a:lnTo>
                  <a:pt x="1730110" y="1006516"/>
                </a:lnTo>
                <a:lnTo>
                  <a:pt x="1725036" y="1010638"/>
                </a:lnTo>
                <a:lnTo>
                  <a:pt x="1719644" y="1015078"/>
                </a:lnTo>
                <a:lnTo>
                  <a:pt x="1714253" y="1018884"/>
                </a:lnTo>
                <a:lnTo>
                  <a:pt x="1708227" y="1022690"/>
                </a:lnTo>
                <a:lnTo>
                  <a:pt x="1702519" y="1025861"/>
                </a:lnTo>
                <a:lnTo>
                  <a:pt x="1696493" y="1029033"/>
                </a:lnTo>
                <a:lnTo>
                  <a:pt x="1690150" y="1032204"/>
                </a:lnTo>
                <a:lnTo>
                  <a:pt x="1683807" y="1034741"/>
                </a:lnTo>
                <a:lnTo>
                  <a:pt x="1677147" y="1036644"/>
                </a:lnTo>
                <a:lnTo>
                  <a:pt x="1670487" y="1038547"/>
                </a:lnTo>
                <a:lnTo>
                  <a:pt x="1663827" y="1040133"/>
                </a:lnTo>
                <a:lnTo>
                  <a:pt x="1656533" y="1041401"/>
                </a:lnTo>
                <a:lnTo>
                  <a:pt x="1649556" y="1042353"/>
                </a:lnTo>
                <a:lnTo>
                  <a:pt x="1642579" y="1042987"/>
                </a:lnTo>
                <a:lnTo>
                  <a:pt x="1635284" y="1042987"/>
                </a:lnTo>
                <a:lnTo>
                  <a:pt x="1627990" y="1042987"/>
                </a:lnTo>
                <a:lnTo>
                  <a:pt x="1620696" y="1042353"/>
                </a:lnTo>
                <a:lnTo>
                  <a:pt x="1613401" y="1041401"/>
                </a:lnTo>
                <a:lnTo>
                  <a:pt x="1606424" y="1040133"/>
                </a:lnTo>
                <a:lnTo>
                  <a:pt x="1599764" y="1038547"/>
                </a:lnTo>
                <a:lnTo>
                  <a:pt x="1593104" y="1036644"/>
                </a:lnTo>
                <a:lnTo>
                  <a:pt x="1586761" y="1034741"/>
                </a:lnTo>
                <a:lnTo>
                  <a:pt x="1580101" y="1032204"/>
                </a:lnTo>
                <a:lnTo>
                  <a:pt x="1574075" y="1029033"/>
                </a:lnTo>
                <a:lnTo>
                  <a:pt x="1567733" y="1025861"/>
                </a:lnTo>
                <a:lnTo>
                  <a:pt x="1562024" y="1022690"/>
                </a:lnTo>
                <a:lnTo>
                  <a:pt x="1556315" y="1018884"/>
                </a:lnTo>
                <a:lnTo>
                  <a:pt x="1550290" y="1015078"/>
                </a:lnTo>
                <a:lnTo>
                  <a:pt x="1545215" y="1010638"/>
                </a:lnTo>
                <a:lnTo>
                  <a:pt x="1540141" y="1006516"/>
                </a:lnTo>
                <a:lnTo>
                  <a:pt x="1535067" y="1001758"/>
                </a:lnTo>
                <a:lnTo>
                  <a:pt x="1530310" y="997001"/>
                </a:lnTo>
                <a:lnTo>
                  <a:pt x="1526187" y="991610"/>
                </a:lnTo>
                <a:lnTo>
                  <a:pt x="1521747" y="986535"/>
                </a:lnTo>
                <a:lnTo>
                  <a:pt x="1517624" y="980510"/>
                </a:lnTo>
                <a:lnTo>
                  <a:pt x="1514135" y="975118"/>
                </a:lnTo>
                <a:lnTo>
                  <a:pt x="1510964" y="969093"/>
                </a:lnTo>
                <a:lnTo>
                  <a:pt x="1507792" y="962750"/>
                </a:lnTo>
                <a:lnTo>
                  <a:pt x="1504621" y="956724"/>
                </a:lnTo>
                <a:lnTo>
                  <a:pt x="1502084" y="950064"/>
                </a:lnTo>
                <a:lnTo>
                  <a:pt x="1500181" y="943721"/>
                </a:lnTo>
                <a:lnTo>
                  <a:pt x="1498278" y="937061"/>
                </a:lnTo>
                <a:lnTo>
                  <a:pt x="1496692" y="930401"/>
                </a:lnTo>
                <a:lnTo>
                  <a:pt x="1495424" y="923424"/>
                </a:lnTo>
                <a:lnTo>
                  <a:pt x="1494472" y="916130"/>
                </a:lnTo>
                <a:lnTo>
                  <a:pt x="1493838" y="908835"/>
                </a:lnTo>
                <a:lnTo>
                  <a:pt x="1493838" y="901541"/>
                </a:lnTo>
                <a:lnTo>
                  <a:pt x="1493838" y="894247"/>
                </a:lnTo>
                <a:lnTo>
                  <a:pt x="1494472" y="887270"/>
                </a:lnTo>
                <a:lnTo>
                  <a:pt x="1495424" y="880292"/>
                </a:lnTo>
                <a:lnTo>
                  <a:pt x="1496692" y="873315"/>
                </a:lnTo>
                <a:lnTo>
                  <a:pt x="1498278" y="866338"/>
                </a:lnTo>
                <a:lnTo>
                  <a:pt x="1500181" y="859678"/>
                </a:lnTo>
                <a:lnTo>
                  <a:pt x="1502084" y="853018"/>
                </a:lnTo>
                <a:lnTo>
                  <a:pt x="1504621" y="846675"/>
                </a:lnTo>
                <a:lnTo>
                  <a:pt x="1507792" y="840332"/>
                </a:lnTo>
                <a:lnTo>
                  <a:pt x="1510964" y="834307"/>
                </a:lnTo>
                <a:lnTo>
                  <a:pt x="1514135" y="828281"/>
                </a:lnTo>
                <a:lnTo>
                  <a:pt x="1517624" y="822572"/>
                </a:lnTo>
                <a:lnTo>
                  <a:pt x="1521747" y="817181"/>
                </a:lnTo>
                <a:lnTo>
                  <a:pt x="1526187" y="811789"/>
                </a:lnTo>
                <a:lnTo>
                  <a:pt x="1530310" y="806715"/>
                </a:lnTo>
                <a:lnTo>
                  <a:pt x="1535067" y="801641"/>
                </a:lnTo>
                <a:lnTo>
                  <a:pt x="1540141" y="796884"/>
                </a:lnTo>
                <a:lnTo>
                  <a:pt x="1545215" y="792444"/>
                </a:lnTo>
                <a:lnTo>
                  <a:pt x="1550290" y="788638"/>
                </a:lnTo>
                <a:lnTo>
                  <a:pt x="1556315" y="784515"/>
                </a:lnTo>
                <a:lnTo>
                  <a:pt x="1562024" y="781026"/>
                </a:lnTo>
                <a:lnTo>
                  <a:pt x="1567733" y="777221"/>
                </a:lnTo>
                <a:lnTo>
                  <a:pt x="1574075" y="774049"/>
                </a:lnTo>
                <a:lnTo>
                  <a:pt x="1580101" y="771512"/>
                </a:lnTo>
                <a:lnTo>
                  <a:pt x="1586761" y="768975"/>
                </a:lnTo>
                <a:lnTo>
                  <a:pt x="1593104" y="766755"/>
                </a:lnTo>
                <a:lnTo>
                  <a:pt x="1599764" y="764535"/>
                </a:lnTo>
                <a:lnTo>
                  <a:pt x="1606424" y="763266"/>
                </a:lnTo>
                <a:lnTo>
                  <a:pt x="1613401" y="761998"/>
                </a:lnTo>
                <a:lnTo>
                  <a:pt x="1620696" y="761046"/>
                </a:lnTo>
                <a:lnTo>
                  <a:pt x="1627990" y="760729"/>
                </a:lnTo>
                <a:lnTo>
                  <a:pt x="1635284" y="760412"/>
                </a:lnTo>
                <a:close/>
                <a:moveTo>
                  <a:pt x="221616" y="760412"/>
                </a:moveTo>
                <a:lnTo>
                  <a:pt x="228934" y="760729"/>
                </a:lnTo>
                <a:lnTo>
                  <a:pt x="235935" y="761046"/>
                </a:lnTo>
                <a:lnTo>
                  <a:pt x="243254" y="761998"/>
                </a:lnTo>
                <a:lnTo>
                  <a:pt x="249936" y="763266"/>
                </a:lnTo>
                <a:lnTo>
                  <a:pt x="256937" y="764535"/>
                </a:lnTo>
                <a:lnTo>
                  <a:pt x="263938" y="766755"/>
                </a:lnTo>
                <a:lnTo>
                  <a:pt x="270302" y="768975"/>
                </a:lnTo>
                <a:lnTo>
                  <a:pt x="276666" y="771512"/>
                </a:lnTo>
                <a:lnTo>
                  <a:pt x="283030" y="774049"/>
                </a:lnTo>
                <a:lnTo>
                  <a:pt x="289395" y="777221"/>
                </a:lnTo>
                <a:lnTo>
                  <a:pt x="295122" y="781026"/>
                </a:lnTo>
                <a:lnTo>
                  <a:pt x="300850" y="784515"/>
                </a:lnTo>
                <a:lnTo>
                  <a:pt x="306260" y="788638"/>
                </a:lnTo>
                <a:lnTo>
                  <a:pt x="311988" y="792444"/>
                </a:lnTo>
                <a:lnTo>
                  <a:pt x="317079" y="796884"/>
                </a:lnTo>
                <a:lnTo>
                  <a:pt x="321534" y="801641"/>
                </a:lnTo>
                <a:lnTo>
                  <a:pt x="326307" y="806715"/>
                </a:lnTo>
                <a:lnTo>
                  <a:pt x="331080" y="811789"/>
                </a:lnTo>
                <a:lnTo>
                  <a:pt x="335217" y="817181"/>
                </a:lnTo>
                <a:lnTo>
                  <a:pt x="339036" y="822572"/>
                </a:lnTo>
                <a:lnTo>
                  <a:pt x="342854" y="828281"/>
                </a:lnTo>
                <a:lnTo>
                  <a:pt x="346355" y="834307"/>
                </a:lnTo>
                <a:lnTo>
                  <a:pt x="349219" y="840332"/>
                </a:lnTo>
                <a:lnTo>
                  <a:pt x="352082" y="846675"/>
                </a:lnTo>
                <a:lnTo>
                  <a:pt x="354628" y="853018"/>
                </a:lnTo>
                <a:lnTo>
                  <a:pt x="356856" y="859678"/>
                </a:lnTo>
                <a:lnTo>
                  <a:pt x="359083" y="866338"/>
                </a:lnTo>
                <a:lnTo>
                  <a:pt x="360674" y="873315"/>
                </a:lnTo>
                <a:lnTo>
                  <a:pt x="361629" y="880292"/>
                </a:lnTo>
                <a:lnTo>
                  <a:pt x="362902" y="887270"/>
                </a:lnTo>
                <a:lnTo>
                  <a:pt x="363220" y="894247"/>
                </a:lnTo>
                <a:lnTo>
                  <a:pt x="363538" y="901541"/>
                </a:lnTo>
                <a:lnTo>
                  <a:pt x="363220" y="908835"/>
                </a:lnTo>
                <a:lnTo>
                  <a:pt x="362902" y="916130"/>
                </a:lnTo>
                <a:lnTo>
                  <a:pt x="361629" y="923424"/>
                </a:lnTo>
                <a:lnTo>
                  <a:pt x="360674" y="930401"/>
                </a:lnTo>
                <a:lnTo>
                  <a:pt x="359083" y="937061"/>
                </a:lnTo>
                <a:lnTo>
                  <a:pt x="356856" y="943721"/>
                </a:lnTo>
                <a:lnTo>
                  <a:pt x="354628" y="950064"/>
                </a:lnTo>
                <a:lnTo>
                  <a:pt x="352082" y="956724"/>
                </a:lnTo>
                <a:lnTo>
                  <a:pt x="349219" y="962750"/>
                </a:lnTo>
                <a:lnTo>
                  <a:pt x="346355" y="969093"/>
                </a:lnTo>
                <a:lnTo>
                  <a:pt x="342854" y="975118"/>
                </a:lnTo>
                <a:lnTo>
                  <a:pt x="339036" y="980510"/>
                </a:lnTo>
                <a:lnTo>
                  <a:pt x="335217" y="986535"/>
                </a:lnTo>
                <a:lnTo>
                  <a:pt x="331080" y="991610"/>
                </a:lnTo>
                <a:lnTo>
                  <a:pt x="326307" y="997001"/>
                </a:lnTo>
                <a:lnTo>
                  <a:pt x="321534" y="1001758"/>
                </a:lnTo>
                <a:lnTo>
                  <a:pt x="317079" y="1006516"/>
                </a:lnTo>
                <a:lnTo>
                  <a:pt x="311988" y="1010638"/>
                </a:lnTo>
                <a:lnTo>
                  <a:pt x="306260" y="1015078"/>
                </a:lnTo>
                <a:lnTo>
                  <a:pt x="300850" y="1018884"/>
                </a:lnTo>
                <a:lnTo>
                  <a:pt x="295122" y="1022690"/>
                </a:lnTo>
                <a:lnTo>
                  <a:pt x="289395" y="1025861"/>
                </a:lnTo>
                <a:lnTo>
                  <a:pt x="283030" y="1029033"/>
                </a:lnTo>
                <a:lnTo>
                  <a:pt x="276666" y="1032204"/>
                </a:lnTo>
                <a:lnTo>
                  <a:pt x="270302" y="1034741"/>
                </a:lnTo>
                <a:lnTo>
                  <a:pt x="263938" y="1036644"/>
                </a:lnTo>
                <a:lnTo>
                  <a:pt x="256937" y="1038547"/>
                </a:lnTo>
                <a:lnTo>
                  <a:pt x="249936" y="1040133"/>
                </a:lnTo>
                <a:lnTo>
                  <a:pt x="243254" y="1041401"/>
                </a:lnTo>
                <a:lnTo>
                  <a:pt x="235935" y="1042353"/>
                </a:lnTo>
                <a:lnTo>
                  <a:pt x="228934" y="1042987"/>
                </a:lnTo>
                <a:lnTo>
                  <a:pt x="221616" y="1042987"/>
                </a:lnTo>
                <a:lnTo>
                  <a:pt x="213978" y="1042987"/>
                </a:lnTo>
                <a:lnTo>
                  <a:pt x="207296" y="1042353"/>
                </a:lnTo>
                <a:lnTo>
                  <a:pt x="199977" y="1041401"/>
                </a:lnTo>
                <a:lnTo>
                  <a:pt x="192977" y="1040133"/>
                </a:lnTo>
                <a:lnTo>
                  <a:pt x="185976" y="1038547"/>
                </a:lnTo>
                <a:lnTo>
                  <a:pt x="179612" y="1036644"/>
                </a:lnTo>
                <a:lnTo>
                  <a:pt x="172611" y="1034741"/>
                </a:lnTo>
                <a:lnTo>
                  <a:pt x="166565" y="1032204"/>
                </a:lnTo>
                <a:lnTo>
                  <a:pt x="159883" y="1029033"/>
                </a:lnTo>
                <a:lnTo>
                  <a:pt x="154155" y="1025861"/>
                </a:lnTo>
                <a:lnTo>
                  <a:pt x="147791" y="1022690"/>
                </a:lnTo>
                <a:lnTo>
                  <a:pt x="142063" y="1018884"/>
                </a:lnTo>
                <a:lnTo>
                  <a:pt x="136653" y="1015078"/>
                </a:lnTo>
                <a:lnTo>
                  <a:pt x="131243" y="1010638"/>
                </a:lnTo>
                <a:lnTo>
                  <a:pt x="126152" y="1006516"/>
                </a:lnTo>
                <a:lnTo>
                  <a:pt x="121379" y="1001758"/>
                </a:lnTo>
                <a:lnTo>
                  <a:pt x="116606" y="997001"/>
                </a:lnTo>
                <a:lnTo>
                  <a:pt x="111833" y="991610"/>
                </a:lnTo>
                <a:lnTo>
                  <a:pt x="108014" y="986535"/>
                </a:lnTo>
                <a:lnTo>
                  <a:pt x="103877" y="980510"/>
                </a:lnTo>
                <a:lnTo>
                  <a:pt x="100377" y="975118"/>
                </a:lnTo>
                <a:lnTo>
                  <a:pt x="96558" y="969093"/>
                </a:lnTo>
                <a:lnTo>
                  <a:pt x="93694" y="962750"/>
                </a:lnTo>
                <a:lnTo>
                  <a:pt x="90831" y="956724"/>
                </a:lnTo>
                <a:lnTo>
                  <a:pt x="88285" y="950064"/>
                </a:lnTo>
                <a:lnTo>
                  <a:pt x="86057" y="943721"/>
                </a:lnTo>
                <a:lnTo>
                  <a:pt x="84148" y="937061"/>
                </a:lnTo>
                <a:lnTo>
                  <a:pt x="82557" y="930401"/>
                </a:lnTo>
                <a:lnTo>
                  <a:pt x="81284" y="923424"/>
                </a:lnTo>
                <a:lnTo>
                  <a:pt x="80330" y="916130"/>
                </a:lnTo>
                <a:lnTo>
                  <a:pt x="80011" y="908835"/>
                </a:lnTo>
                <a:lnTo>
                  <a:pt x="79375" y="901541"/>
                </a:lnTo>
                <a:lnTo>
                  <a:pt x="80011" y="894247"/>
                </a:lnTo>
                <a:lnTo>
                  <a:pt x="80330" y="887270"/>
                </a:lnTo>
                <a:lnTo>
                  <a:pt x="81284" y="880292"/>
                </a:lnTo>
                <a:lnTo>
                  <a:pt x="82557" y="873315"/>
                </a:lnTo>
                <a:lnTo>
                  <a:pt x="84148" y="866338"/>
                </a:lnTo>
                <a:lnTo>
                  <a:pt x="86057" y="859678"/>
                </a:lnTo>
                <a:lnTo>
                  <a:pt x="88285" y="853018"/>
                </a:lnTo>
                <a:lnTo>
                  <a:pt x="90831" y="846675"/>
                </a:lnTo>
                <a:lnTo>
                  <a:pt x="93694" y="840332"/>
                </a:lnTo>
                <a:lnTo>
                  <a:pt x="96558" y="834307"/>
                </a:lnTo>
                <a:lnTo>
                  <a:pt x="100377" y="828281"/>
                </a:lnTo>
                <a:lnTo>
                  <a:pt x="103877" y="822572"/>
                </a:lnTo>
                <a:lnTo>
                  <a:pt x="108014" y="817181"/>
                </a:lnTo>
                <a:lnTo>
                  <a:pt x="111833" y="811789"/>
                </a:lnTo>
                <a:lnTo>
                  <a:pt x="116606" y="806715"/>
                </a:lnTo>
                <a:lnTo>
                  <a:pt x="121379" y="801641"/>
                </a:lnTo>
                <a:lnTo>
                  <a:pt x="126152" y="796884"/>
                </a:lnTo>
                <a:lnTo>
                  <a:pt x="131243" y="792444"/>
                </a:lnTo>
                <a:lnTo>
                  <a:pt x="136653" y="788638"/>
                </a:lnTo>
                <a:lnTo>
                  <a:pt x="142063" y="784515"/>
                </a:lnTo>
                <a:lnTo>
                  <a:pt x="147791" y="781026"/>
                </a:lnTo>
                <a:lnTo>
                  <a:pt x="154155" y="777221"/>
                </a:lnTo>
                <a:lnTo>
                  <a:pt x="159883" y="774049"/>
                </a:lnTo>
                <a:lnTo>
                  <a:pt x="166565" y="771512"/>
                </a:lnTo>
                <a:lnTo>
                  <a:pt x="172611" y="768975"/>
                </a:lnTo>
                <a:lnTo>
                  <a:pt x="179612" y="766755"/>
                </a:lnTo>
                <a:lnTo>
                  <a:pt x="185976" y="764535"/>
                </a:lnTo>
                <a:lnTo>
                  <a:pt x="192977" y="763266"/>
                </a:lnTo>
                <a:lnTo>
                  <a:pt x="199977" y="761998"/>
                </a:lnTo>
                <a:lnTo>
                  <a:pt x="207296" y="761046"/>
                </a:lnTo>
                <a:lnTo>
                  <a:pt x="213978" y="760729"/>
                </a:lnTo>
                <a:lnTo>
                  <a:pt x="221616" y="760412"/>
                </a:lnTo>
                <a:close/>
                <a:moveTo>
                  <a:pt x="1403413" y="254952"/>
                </a:moveTo>
                <a:lnTo>
                  <a:pt x="1403413" y="450215"/>
                </a:lnTo>
                <a:lnTo>
                  <a:pt x="1774869" y="450215"/>
                </a:lnTo>
                <a:lnTo>
                  <a:pt x="1729073" y="258444"/>
                </a:lnTo>
                <a:lnTo>
                  <a:pt x="1403413" y="254952"/>
                </a:lnTo>
                <a:close/>
                <a:moveTo>
                  <a:pt x="1365250" y="217487"/>
                </a:moveTo>
                <a:lnTo>
                  <a:pt x="1766918" y="217487"/>
                </a:lnTo>
                <a:lnTo>
                  <a:pt x="1886179" y="749300"/>
                </a:lnTo>
                <a:lnTo>
                  <a:pt x="1939925" y="749300"/>
                </a:lnTo>
                <a:lnTo>
                  <a:pt x="1939925" y="860425"/>
                </a:lnTo>
                <a:lnTo>
                  <a:pt x="1886179" y="860425"/>
                </a:lnTo>
                <a:lnTo>
                  <a:pt x="1792043" y="860425"/>
                </a:lnTo>
                <a:lnTo>
                  <a:pt x="1790134" y="854075"/>
                </a:lnTo>
                <a:lnTo>
                  <a:pt x="1788226" y="847408"/>
                </a:lnTo>
                <a:lnTo>
                  <a:pt x="1785682" y="841375"/>
                </a:lnTo>
                <a:lnTo>
                  <a:pt x="1783138" y="835025"/>
                </a:lnTo>
                <a:lnTo>
                  <a:pt x="1779958" y="829310"/>
                </a:lnTo>
                <a:lnTo>
                  <a:pt x="1777095" y="823595"/>
                </a:lnTo>
                <a:lnTo>
                  <a:pt x="1773915" y="817563"/>
                </a:lnTo>
                <a:lnTo>
                  <a:pt x="1770417" y="812165"/>
                </a:lnTo>
                <a:lnTo>
                  <a:pt x="1766600" y="806768"/>
                </a:lnTo>
                <a:lnTo>
                  <a:pt x="1762784" y="801688"/>
                </a:lnTo>
                <a:lnTo>
                  <a:pt x="1758650" y="796608"/>
                </a:lnTo>
                <a:lnTo>
                  <a:pt x="1754197" y="791528"/>
                </a:lnTo>
                <a:lnTo>
                  <a:pt x="1749427" y="786765"/>
                </a:lnTo>
                <a:lnTo>
                  <a:pt x="1744975" y="782320"/>
                </a:lnTo>
                <a:lnTo>
                  <a:pt x="1740204" y="778193"/>
                </a:lnTo>
                <a:lnTo>
                  <a:pt x="1735116" y="774065"/>
                </a:lnTo>
                <a:lnTo>
                  <a:pt x="1730027" y="770255"/>
                </a:lnTo>
                <a:lnTo>
                  <a:pt x="1724621" y="766445"/>
                </a:lnTo>
                <a:lnTo>
                  <a:pt x="1718578" y="762953"/>
                </a:lnTo>
                <a:lnTo>
                  <a:pt x="1713172" y="759460"/>
                </a:lnTo>
                <a:lnTo>
                  <a:pt x="1707447" y="756285"/>
                </a:lnTo>
                <a:lnTo>
                  <a:pt x="1701087" y="753745"/>
                </a:lnTo>
                <a:lnTo>
                  <a:pt x="1695044" y="750887"/>
                </a:lnTo>
                <a:lnTo>
                  <a:pt x="1689002" y="748665"/>
                </a:lnTo>
                <a:lnTo>
                  <a:pt x="1682641" y="746442"/>
                </a:lnTo>
                <a:lnTo>
                  <a:pt x="1676281" y="744855"/>
                </a:lnTo>
                <a:lnTo>
                  <a:pt x="1669602" y="743267"/>
                </a:lnTo>
                <a:lnTo>
                  <a:pt x="1663242" y="741680"/>
                </a:lnTo>
                <a:lnTo>
                  <a:pt x="1656245" y="741045"/>
                </a:lnTo>
                <a:lnTo>
                  <a:pt x="1649248" y="740410"/>
                </a:lnTo>
                <a:lnTo>
                  <a:pt x="1642252" y="739775"/>
                </a:lnTo>
                <a:lnTo>
                  <a:pt x="1635573" y="739775"/>
                </a:lnTo>
                <a:lnTo>
                  <a:pt x="1628577" y="739775"/>
                </a:lnTo>
                <a:lnTo>
                  <a:pt x="1621262" y="740410"/>
                </a:lnTo>
                <a:lnTo>
                  <a:pt x="1614901" y="741045"/>
                </a:lnTo>
                <a:lnTo>
                  <a:pt x="1607905" y="741680"/>
                </a:lnTo>
                <a:lnTo>
                  <a:pt x="1601226" y="743267"/>
                </a:lnTo>
                <a:lnTo>
                  <a:pt x="1594866" y="744855"/>
                </a:lnTo>
                <a:lnTo>
                  <a:pt x="1588187" y="746442"/>
                </a:lnTo>
                <a:lnTo>
                  <a:pt x="1581827" y="748665"/>
                </a:lnTo>
                <a:lnTo>
                  <a:pt x="1575466" y="750887"/>
                </a:lnTo>
                <a:lnTo>
                  <a:pt x="1569423" y="753745"/>
                </a:lnTo>
                <a:lnTo>
                  <a:pt x="1563381" y="756285"/>
                </a:lnTo>
                <a:lnTo>
                  <a:pt x="1557656" y="759460"/>
                </a:lnTo>
                <a:lnTo>
                  <a:pt x="1551932" y="762953"/>
                </a:lnTo>
                <a:lnTo>
                  <a:pt x="1546526" y="766445"/>
                </a:lnTo>
                <a:lnTo>
                  <a:pt x="1541119" y="770255"/>
                </a:lnTo>
                <a:lnTo>
                  <a:pt x="1536031" y="774065"/>
                </a:lnTo>
                <a:lnTo>
                  <a:pt x="1530942" y="778193"/>
                </a:lnTo>
                <a:lnTo>
                  <a:pt x="1525854" y="782320"/>
                </a:lnTo>
                <a:lnTo>
                  <a:pt x="1521083" y="786765"/>
                </a:lnTo>
                <a:lnTo>
                  <a:pt x="1516631" y="791528"/>
                </a:lnTo>
                <a:lnTo>
                  <a:pt x="1512179" y="796608"/>
                </a:lnTo>
                <a:lnTo>
                  <a:pt x="1508044" y="801688"/>
                </a:lnTo>
                <a:lnTo>
                  <a:pt x="1504228" y="806768"/>
                </a:lnTo>
                <a:lnTo>
                  <a:pt x="1500412" y="812165"/>
                </a:lnTo>
                <a:lnTo>
                  <a:pt x="1496913" y="817563"/>
                </a:lnTo>
                <a:lnTo>
                  <a:pt x="1493733" y="823595"/>
                </a:lnTo>
                <a:lnTo>
                  <a:pt x="1490553" y="829310"/>
                </a:lnTo>
                <a:lnTo>
                  <a:pt x="1487690" y="835025"/>
                </a:lnTo>
                <a:lnTo>
                  <a:pt x="1485146" y="841375"/>
                </a:lnTo>
                <a:lnTo>
                  <a:pt x="1482920" y="847408"/>
                </a:lnTo>
                <a:lnTo>
                  <a:pt x="1480694" y="854075"/>
                </a:lnTo>
                <a:lnTo>
                  <a:pt x="1478786" y="860425"/>
                </a:lnTo>
                <a:lnTo>
                  <a:pt x="1365250" y="860425"/>
                </a:lnTo>
                <a:lnTo>
                  <a:pt x="1365250" y="217487"/>
                </a:lnTo>
                <a:close/>
                <a:moveTo>
                  <a:pt x="0" y="0"/>
                </a:moveTo>
                <a:lnTo>
                  <a:pt x="1312863" y="0"/>
                </a:lnTo>
                <a:lnTo>
                  <a:pt x="1312863" y="860425"/>
                </a:lnTo>
                <a:lnTo>
                  <a:pt x="378643" y="860425"/>
                </a:lnTo>
                <a:lnTo>
                  <a:pt x="376737" y="854077"/>
                </a:lnTo>
                <a:lnTo>
                  <a:pt x="374514" y="847412"/>
                </a:lnTo>
                <a:lnTo>
                  <a:pt x="371973" y="841382"/>
                </a:lnTo>
                <a:lnTo>
                  <a:pt x="369431" y="835034"/>
                </a:lnTo>
                <a:lnTo>
                  <a:pt x="366572" y="829322"/>
                </a:lnTo>
                <a:lnTo>
                  <a:pt x="363713" y="823609"/>
                </a:lnTo>
                <a:lnTo>
                  <a:pt x="360537" y="817578"/>
                </a:lnTo>
                <a:lnTo>
                  <a:pt x="356725" y="812183"/>
                </a:lnTo>
                <a:lnTo>
                  <a:pt x="353231" y="806787"/>
                </a:lnTo>
                <a:lnTo>
                  <a:pt x="349101" y="801709"/>
                </a:lnTo>
                <a:lnTo>
                  <a:pt x="344654" y="796631"/>
                </a:lnTo>
                <a:lnTo>
                  <a:pt x="340842" y="791553"/>
                </a:lnTo>
                <a:lnTo>
                  <a:pt x="336078" y="786792"/>
                </a:lnTo>
                <a:lnTo>
                  <a:pt x="331313" y="782349"/>
                </a:lnTo>
                <a:lnTo>
                  <a:pt x="326548" y="778223"/>
                </a:lnTo>
                <a:lnTo>
                  <a:pt x="321466" y="774097"/>
                </a:lnTo>
                <a:lnTo>
                  <a:pt x="316065" y="770288"/>
                </a:lnTo>
                <a:lnTo>
                  <a:pt x="310665" y="766480"/>
                </a:lnTo>
                <a:lnTo>
                  <a:pt x="305265" y="762989"/>
                </a:lnTo>
                <a:lnTo>
                  <a:pt x="299547" y="759497"/>
                </a:lnTo>
                <a:lnTo>
                  <a:pt x="293512" y="756323"/>
                </a:lnTo>
                <a:lnTo>
                  <a:pt x="287794" y="753784"/>
                </a:lnTo>
                <a:lnTo>
                  <a:pt x="281759" y="750928"/>
                </a:lnTo>
                <a:lnTo>
                  <a:pt x="275406" y="748706"/>
                </a:lnTo>
                <a:lnTo>
                  <a:pt x="269053" y="746484"/>
                </a:lnTo>
                <a:lnTo>
                  <a:pt x="262700" y="744898"/>
                </a:lnTo>
                <a:lnTo>
                  <a:pt x="256347" y="743311"/>
                </a:lnTo>
                <a:lnTo>
                  <a:pt x="249358" y="741724"/>
                </a:lnTo>
                <a:lnTo>
                  <a:pt x="242687" y="741089"/>
                </a:lnTo>
                <a:lnTo>
                  <a:pt x="236017" y="740454"/>
                </a:lnTo>
                <a:lnTo>
                  <a:pt x="229028" y="739819"/>
                </a:lnTo>
                <a:lnTo>
                  <a:pt x="222040" y="739819"/>
                </a:lnTo>
                <a:lnTo>
                  <a:pt x="214734" y="739819"/>
                </a:lnTo>
                <a:lnTo>
                  <a:pt x="208063" y="740454"/>
                </a:lnTo>
                <a:lnTo>
                  <a:pt x="201075" y="741089"/>
                </a:lnTo>
                <a:lnTo>
                  <a:pt x="194404" y="741724"/>
                </a:lnTo>
                <a:lnTo>
                  <a:pt x="187733" y="743311"/>
                </a:lnTo>
                <a:lnTo>
                  <a:pt x="181063" y="744898"/>
                </a:lnTo>
                <a:lnTo>
                  <a:pt x="175027" y="746484"/>
                </a:lnTo>
                <a:lnTo>
                  <a:pt x="168356" y="748706"/>
                </a:lnTo>
                <a:lnTo>
                  <a:pt x="162321" y="750928"/>
                </a:lnTo>
                <a:lnTo>
                  <a:pt x="155968" y="753784"/>
                </a:lnTo>
                <a:lnTo>
                  <a:pt x="150250" y="756323"/>
                </a:lnTo>
                <a:lnTo>
                  <a:pt x="144532" y="759497"/>
                </a:lnTo>
                <a:lnTo>
                  <a:pt x="138497" y="762989"/>
                </a:lnTo>
                <a:lnTo>
                  <a:pt x="133097" y="766480"/>
                </a:lnTo>
                <a:lnTo>
                  <a:pt x="127697" y="770288"/>
                </a:lnTo>
                <a:lnTo>
                  <a:pt x="122297" y="774097"/>
                </a:lnTo>
                <a:lnTo>
                  <a:pt x="117532" y="778223"/>
                </a:lnTo>
                <a:lnTo>
                  <a:pt x="112449" y="782349"/>
                </a:lnTo>
                <a:lnTo>
                  <a:pt x="107685" y="786792"/>
                </a:lnTo>
                <a:lnTo>
                  <a:pt x="103555" y="791553"/>
                </a:lnTo>
                <a:lnTo>
                  <a:pt x="99108" y="796631"/>
                </a:lnTo>
                <a:lnTo>
                  <a:pt x="94661" y="801709"/>
                </a:lnTo>
                <a:lnTo>
                  <a:pt x="90849" y="806787"/>
                </a:lnTo>
                <a:lnTo>
                  <a:pt x="87037" y="812183"/>
                </a:lnTo>
                <a:lnTo>
                  <a:pt x="83543" y="817578"/>
                </a:lnTo>
                <a:lnTo>
                  <a:pt x="80049" y="823609"/>
                </a:lnTo>
                <a:lnTo>
                  <a:pt x="77190" y="829322"/>
                </a:lnTo>
                <a:lnTo>
                  <a:pt x="74331" y="835034"/>
                </a:lnTo>
                <a:lnTo>
                  <a:pt x="71790" y="841382"/>
                </a:lnTo>
                <a:lnTo>
                  <a:pt x="69566" y="847412"/>
                </a:lnTo>
                <a:lnTo>
                  <a:pt x="67660" y="854077"/>
                </a:lnTo>
                <a:lnTo>
                  <a:pt x="65754" y="860425"/>
                </a:lnTo>
                <a:lnTo>
                  <a:pt x="0" y="860425"/>
                </a:lnTo>
                <a:lnTo>
                  <a:pt x="0" y="0"/>
                </a:lnTo>
                <a:close/>
              </a:path>
            </a:pathLst>
          </a:custGeom>
          <a:solidFill>
            <a:schemeClr val="tx1">
              <a:lumMod val="65000"/>
              <a:lumOff val="35000"/>
            </a:schemeClr>
          </a:solidFill>
          <a:ln>
            <a:noFill/>
          </a:ln>
        </p:spPr>
        <p:txBody>
          <a:bodyPr lIns="121908" tIns="60954" rIns="121908" bIns="60954"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86" name="矩形 85"/>
          <p:cNvSpPr/>
          <p:nvPr/>
        </p:nvSpPr>
        <p:spPr>
          <a:xfrm>
            <a:off x="1952387"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原料赋码</a:t>
            </a:r>
            <a:endParaRPr lang="zh-CN" altLang="en-US" sz="1600" dirty="0">
              <a:latin typeface="微软雅黑" panose="020B0503020204020204" pitchFamily="34" charset="-122"/>
              <a:ea typeface="微软雅黑" panose="020B0503020204020204" pitchFamily="34" charset="-122"/>
            </a:endParaRPr>
          </a:p>
        </p:txBody>
      </p:sp>
      <p:sp>
        <p:nvSpPr>
          <p:cNvPr id="87" name="矩形 86"/>
          <p:cNvSpPr/>
          <p:nvPr/>
        </p:nvSpPr>
        <p:spPr>
          <a:xfrm>
            <a:off x="3171428"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原料采购</a:t>
            </a:r>
            <a:endParaRPr lang="zh-CN" altLang="en-US" sz="1600" dirty="0">
              <a:latin typeface="微软雅黑" panose="020B0503020204020204" pitchFamily="34" charset="-122"/>
              <a:ea typeface="微软雅黑" panose="020B0503020204020204" pitchFamily="34" charset="-122"/>
            </a:endParaRPr>
          </a:p>
        </p:txBody>
      </p:sp>
      <p:sp>
        <p:nvSpPr>
          <p:cNvPr id="88" name="矩形 87"/>
          <p:cNvSpPr/>
          <p:nvPr/>
        </p:nvSpPr>
        <p:spPr>
          <a:xfrm>
            <a:off x="4364160"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订单确认</a:t>
            </a:r>
            <a:endParaRPr lang="zh-CN" altLang="en-US" sz="1600" dirty="0">
              <a:latin typeface="微软雅黑" panose="020B0503020204020204" pitchFamily="34" charset="-122"/>
              <a:ea typeface="微软雅黑" panose="020B0503020204020204" pitchFamily="34" charset="-122"/>
            </a:endParaRPr>
          </a:p>
        </p:txBody>
      </p:sp>
      <p:sp>
        <p:nvSpPr>
          <p:cNvPr id="89" name="矩形 88"/>
          <p:cNvSpPr/>
          <p:nvPr/>
        </p:nvSpPr>
        <p:spPr>
          <a:xfrm>
            <a:off x="5565661"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批量入库</a:t>
            </a:r>
            <a:endParaRPr lang="zh-CN" altLang="en-US" sz="1600" dirty="0">
              <a:latin typeface="微软雅黑" panose="020B0503020204020204" pitchFamily="34" charset="-122"/>
              <a:ea typeface="微软雅黑" panose="020B0503020204020204" pitchFamily="34" charset="-122"/>
            </a:endParaRPr>
          </a:p>
        </p:txBody>
      </p:sp>
      <p:sp>
        <p:nvSpPr>
          <p:cNvPr id="90" name="矩形 89"/>
          <p:cNvSpPr/>
          <p:nvPr/>
        </p:nvSpPr>
        <p:spPr>
          <a:xfrm>
            <a:off x="6758391"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来料检验</a:t>
            </a:r>
            <a:endParaRPr lang="zh-CN" altLang="en-US" sz="1600" dirty="0">
              <a:latin typeface="微软雅黑" panose="020B0503020204020204" pitchFamily="34" charset="-122"/>
              <a:ea typeface="微软雅黑" panose="020B0503020204020204" pitchFamily="34" charset="-122"/>
            </a:endParaRPr>
          </a:p>
        </p:txBody>
      </p:sp>
      <p:sp>
        <p:nvSpPr>
          <p:cNvPr id="91" name="矩形 90"/>
          <p:cNvSpPr/>
          <p:nvPr/>
        </p:nvSpPr>
        <p:spPr>
          <a:xfrm>
            <a:off x="7977432"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分拣上架</a:t>
            </a:r>
            <a:endParaRPr lang="zh-CN" altLang="en-US" sz="1600" dirty="0">
              <a:latin typeface="微软雅黑" panose="020B0503020204020204" pitchFamily="34" charset="-122"/>
              <a:ea typeface="微软雅黑" panose="020B0503020204020204" pitchFamily="34" charset="-122"/>
            </a:endParaRPr>
          </a:p>
        </p:txBody>
      </p:sp>
      <p:sp>
        <p:nvSpPr>
          <p:cNvPr id="92" name="矩形 91"/>
          <p:cNvSpPr/>
          <p:nvPr/>
        </p:nvSpPr>
        <p:spPr>
          <a:xfrm>
            <a:off x="9205244"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库存管理</a:t>
            </a:r>
            <a:endParaRPr lang="zh-CN" altLang="en-US" sz="1600" dirty="0">
              <a:latin typeface="微软雅黑" panose="020B0503020204020204" pitchFamily="34" charset="-122"/>
              <a:ea typeface="微软雅黑" panose="020B0503020204020204" pitchFamily="34" charset="-122"/>
            </a:endParaRPr>
          </a:p>
        </p:txBody>
      </p:sp>
      <p:sp>
        <p:nvSpPr>
          <p:cNvPr id="93" name="矩形 92"/>
          <p:cNvSpPr/>
          <p:nvPr/>
        </p:nvSpPr>
        <p:spPr>
          <a:xfrm>
            <a:off x="10380435" y="3813043"/>
            <a:ext cx="1066820" cy="369332"/>
          </a:xfrm>
          <a:prstGeom prst="rect">
            <a:avLst/>
          </a:prstGeom>
        </p:spPr>
        <p:txBody>
          <a:bodyPr wrap="none" lIns="121908" tIns="60954" rIns="121908" bIns="60954">
            <a:spAutoFit/>
          </a:bodyPr>
          <a:lstStyle/>
          <a:p>
            <a:r>
              <a:rPr lang="zh-CN" altLang="en-US" sz="1600">
                <a:latin typeface="微软雅黑" panose="020B0503020204020204" pitchFamily="34" charset="-122"/>
                <a:ea typeface="微软雅黑" panose="020B0503020204020204" pitchFamily="34" charset="-122"/>
              </a:rPr>
              <a:t>下架出库</a:t>
            </a:r>
            <a:endParaRPr lang="zh-CN" altLang="en-US" sz="1600" dirty="0">
              <a:latin typeface="微软雅黑" panose="020B0503020204020204" pitchFamily="34" charset="-122"/>
              <a:ea typeface="微软雅黑" panose="020B0503020204020204" pitchFamily="34" charset="-122"/>
            </a:endParaRPr>
          </a:p>
        </p:txBody>
      </p:sp>
      <p:sp>
        <p:nvSpPr>
          <p:cNvPr id="94" name="Freeform 145"/>
          <p:cNvSpPr>
            <a:spLocks noChangeArrowheads="1"/>
          </p:cNvSpPr>
          <p:nvPr/>
        </p:nvSpPr>
        <p:spPr bwMode="auto">
          <a:xfrm>
            <a:off x="4702136" y="2841877"/>
            <a:ext cx="315279" cy="315237"/>
          </a:xfrm>
          <a:custGeom>
            <a:avLst/>
            <a:gdLst>
              <a:gd name="T0" fmla="*/ 83990 w 444"/>
              <a:gd name="T1" fmla="*/ 478860 h 445"/>
              <a:gd name="T2" fmla="*/ 83990 w 444"/>
              <a:gd name="T3" fmla="*/ 478860 h 445"/>
              <a:gd name="T4" fmla="*/ 148782 w 444"/>
              <a:gd name="T5" fmla="*/ 531535 h 445"/>
              <a:gd name="T6" fmla="*/ 201576 w 444"/>
              <a:gd name="T7" fmla="*/ 478860 h 445"/>
              <a:gd name="T8" fmla="*/ 148782 w 444"/>
              <a:gd name="T9" fmla="*/ 414214 h 445"/>
              <a:gd name="T10" fmla="*/ 83990 w 444"/>
              <a:gd name="T11" fmla="*/ 478860 h 445"/>
              <a:gd name="T12" fmla="*/ 382754 w 444"/>
              <a:gd name="T13" fmla="*/ 478860 h 445"/>
              <a:gd name="T14" fmla="*/ 382754 w 444"/>
              <a:gd name="T15" fmla="*/ 478860 h 445"/>
              <a:gd name="T16" fmla="*/ 446346 w 444"/>
              <a:gd name="T17" fmla="*/ 531535 h 445"/>
              <a:gd name="T18" fmla="*/ 500340 w 444"/>
              <a:gd name="T19" fmla="*/ 478860 h 445"/>
              <a:gd name="T20" fmla="*/ 446346 w 444"/>
              <a:gd name="T21" fmla="*/ 414214 h 445"/>
              <a:gd name="T22" fmla="*/ 382754 w 444"/>
              <a:gd name="T23" fmla="*/ 478860 h 445"/>
              <a:gd name="T24" fmla="*/ 190777 w 444"/>
              <a:gd name="T25" fmla="*/ 339991 h 445"/>
              <a:gd name="T26" fmla="*/ 190777 w 444"/>
              <a:gd name="T27" fmla="*/ 339991 h 445"/>
              <a:gd name="T28" fmla="*/ 520737 w 444"/>
              <a:gd name="T29" fmla="*/ 244219 h 445"/>
              <a:gd name="T30" fmla="*/ 531536 w 444"/>
              <a:gd name="T31" fmla="*/ 223867 h 445"/>
              <a:gd name="T32" fmla="*/ 531536 w 444"/>
              <a:gd name="T33" fmla="*/ 64646 h 445"/>
              <a:gd name="T34" fmla="*/ 117586 w 444"/>
              <a:gd name="T35" fmla="*/ 64646 h 445"/>
              <a:gd name="T36" fmla="*/ 117586 w 444"/>
              <a:gd name="T37" fmla="*/ 11972 h 445"/>
              <a:gd name="T38" fmla="*/ 106787 w 444"/>
              <a:gd name="T39" fmla="*/ 0 h 445"/>
              <a:gd name="T40" fmla="*/ 10799 w 444"/>
              <a:gd name="T41" fmla="*/ 0 h 445"/>
              <a:gd name="T42" fmla="*/ 0 w 444"/>
              <a:gd name="T43" fmla="*/ 11972 h 445"/>
              <a:gd name="T44" fmla="*/ 0 w 444"/>
              <a:gd name="T45" fmla="*/ 64646 h 445"/>
              <a:gd name="T46" fmla="*/ 53994 w 444"/>
              <a:gd name="T47" fmla="*/ 64646 h 445"/>
              <a:gd name="T48" fmla="*/ 117586 w 444"/>
              <a:gd name="T49" fmla="*/ 329216 h 445"/>
              <a:gd name="T50" fmla="*/ 117586 w 444"/>
              <a:gd name="T51" fmla="*/ 361539 h 445"/>
              <a:gd name="T52" fmla="*/ 117586 w 444"/>
              <a:gd name="T53" fmla="*/ 404637 h 445"/>
              <a:gd name="T54" fmla="*/ 127185 w 444"/>
              <a:gd name="T55" fmla="*/ 414214 h 445"/>
              <a:gd name="T56" fmla="*/ 148782 w 444"/>
              <a:gd name="T57" fmla="*/ 414214 h 445"/>
              <a:gd name="T58" fmla="*/ 446346 w 444"/>
              <a:gd name="T59" fmla="*/ 414214 h 445"/>
              <a:gd name="T60" fmla="*/ 520737 w 444"/>
              <a:gd name="T61" fmla="*/ 414214 h 445"/>
              <a:gd name="T62" fmla="*/ 531536 w 444"/>
              <a:gd name="T63" fmla="*/ 404637 h 445"/>
              <a:gd name="T64" fmla="*/ 531536 w 444"/>
              <a:gd name="T65" fmla="*/ 361539 h 445"/>
              <a:gd name="T66" fmla="*/ 201576 w 444"/>
              <a:gd name="T67" fmla="*/ 361539 h 445"/>
              <a:gd name="T68" fmla="*/ 190777 w 444"/>
              <a:gd name="T69" fmla="*/ 339991 h 4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44" h="445">
                <a:moveTo>
                  <a:pt x="70" y="400"/>
                </a:moveTo>
                <a:lnTo>
                  <a:pt x="70" y="400"/>
                </a:lnTo>
                <a:cubicBezTo>
                  <a:pt x="70" y="426"/>
                  <a:pt x="98" y="444"/>
                  <a:pt x="124" y="444"/>
                </a:cubicBezTo>
                <a:cubicBezTo>
                  <a:pt x="151" y="444"/>
                  <a:pt x="168" y="426"/>
                  <a:pt x="168" y="400"/>
                </a:cubicBezTo>
                <a:cubicBezTo>
                  <a:pt x="168" y="373"/>
                  <a:pt x="151" y="346"/>
                  <a:pt x="124" y="346"/>
                </a:cubicBezTo>
                <a:cubicBezTo>
                  <a:pt x="98" y="346"/>
                  <a:pt x="70" y="373"/>
                  <a:pt x="70" y="400"/>
                </a:cubicBezTo>
                <a:close/>
                <a:moveTo>
                  <a:pt x="319" y="400"/>
                </a:moveTo>
                <a:lnTo>
                  <a:pt x="319" y="400"/>
                </a:lnTo>
                <a:cubicBezTo>
                  <a:pt x="319" y="426"/>
                  <a:pt x="345" y="444"/>
                  <a:pt x="372" y="444"/>
                </a:cubicBezTo>
                <a:cubicBezTo>
                  <a:pt x="399" y="444"/>
                  <a:pt x="417" y="426"/>
                  <a:pt x="417" y="400"/>
                </a:cubicBezTo>
                <a:cubicBezTo>
                  <a:pt x="417" y="373"/>
                  <a:pt x="399" y="346"/>
                  <a:pt x="372" y="346"/>
                </a:cubicBezTo>
                <a:cubicBezTo>
                  <a:pt x="345" y="346"/>
                  <a:pt x="319" y="373"/>
                  <a:pt x="319" y="400"/>
                </a:cubicBezTo>
                <a:close/>
                <a:moveTo>
                  <a:pt x="159" y="284"/>
                </a:moveTo>
                <a:lnTo>
                  <a:pt x="159" y="284"/>
                </a:lnTo>
                <a:cubicBezTo>
                  <a:pt x="434" y="204"/>
                  <a:pt x="434" y="204"/>
                  <a:pt x="434" y="204"/>
                </a:cubicBezTo>
                <a:cubicBezTo>
                  <a:pt x="443" y="204"/>
                  <a:pt x="443" y="195"/>
                  <a:pt x="443" y="187"/>
                </a:cubicBezTo>
                <a:cubicBezTo>
                  <a:pt x="443" y="54"/>
                  <a:pt x="443" y="54"/>
                  <a:pt x="443" y="54"/>
                </a:cubicBezTo>
                <a:cubicBezTo>
                  <a:pt x="98" y="54"/>
                  <a:pt x="98" y="54"/>
                  <a:pt x="98" y="54"/>
                </a:cubicBezTo>
                <a:cubicBezTo>
                  <a:pt x="98" y="10"/>
                  <a:pt x="98" y="10"/>
                  <a:pt x="98" y="10"/>
                </a:cubicBezTo>
                <a:lnTo>
                  <a:pt x="89" y="0"/>
                </a:lnTo>
                <a:cubicBezTo>
                  <a:pt x="9" y="0"/>
                  <a:pt x="9" y="0"/>
                  <a:pt x="9" y="0"/>
                </a:cubicBezTo>
                <a:cubicBezTo>
                  <a:pt x="0" y="0"/>
                  <a:pt x="0" y="10"/>
                  <a:pt x="0" y="10"/>
                </a:cubicBezTo>
                <a:cubicBezTo>
                  <a:pt x="0" y="54"/>
                  <a:pt x="0" y="54"/>
                  <a:pt x="0" y="54"/>
                </a:cubicBezTo>
                <a:cubicBezTo>
                  <a:pt x="45" y="54"/>
                  <a:pt x="45" y="54"/>
                  <a:pt x="45" y="54"/>
                </a:cubicBezTo>
                <a:cubicBezTo>
                  <a:pt x="98" y="275"/>
                  <a:pt x="98" y="275"/>
                  <a:pt x="98" y="275"/>
                </a:cubicBezTo>
                <a:cubicBezTo>
                  <a:pt x="98" y="302"/>
                  <a:pt x="98" y="302"/>
                  <a:pt x="98" y="302"/>
                </a:cubicBezTo>
                <a:cubicBezTo>
                  <a:pt x="98" y="338"/>
                  <a:pt x="98" y="338"/>
                  <a:pt x="98" y="338"/>
                </a:cubicBezTo>
                <a:cubicBezTo>
                  <a:pt x="98" y="346"/>
                  <a:pt x="106" y="346"/>
                  <a:pt x="106" y="346"/>
                </a:cubicBezTo>
                <a:cubicBezTo>
                  <a:pt x="124" y="346"/>
                  <a:pt x="124" y="346"/>
                  <a:pt x="124" y="346"/>
                </a:cubicBezTo>
                <a:cubicBezTo>
                  <a:pt x="372" y="346"/>
                  <a:pt x="372" y="346"/>
                  <a:pt x="372" y="346"/>
                </a:cubicBezTo>
                <a:cubicBezTo>
                  <a:pt x="434" y="346"/>
                  <a:pt x="434" y="346"/>
                  <a:pt x="434" y="346"/>
                </a:cubicBezTo>
                <a:cubicBezTo>
                  <a:pt x="443" y="346"/>
                  <a:pt x="443" y="346"/>
                  <a:pt x="443" y="338"/>
                </a:cubicBezTo>
                <a:cubicBezTo>
                  <a:pt x="443" y="302"/>
                  <a:pt x="443" y="302"/>
                  <a:pt x="443" y="302"/>
                </a:cubicBezTo>
                <a:cubicBezTo>
                  <a:pt x="168" y="302"/>
                  <a:pt x="168" y="302"/>
                  <a:pt x="168" y="302"/>
                </a:cubicBezTo>
                <a:cubicBezTo>
                  <a:pt x="133" y="302"/>
                  <a:pt x="133" y="284"/>
                  <a:pt x="159" y="284"/>
                </a:cubicBezTo>
                <a:close/>
              </a:path>
            </a:pathLst>
          </a:custGeom>
          <a:solidFill>
            <a:schemeClr val="tx1">
              <a:lumMod val="65000"/>
              <a:lumOff val="35000"/>
            </a:schemeClr>
          </a:solidFill>
          <a:ln>
            <a:noFill/>
          </a:ln>
          <a:effectLst/>
        </p:spPr>
        <p:txBody>
          <a:bodyPr wrap="none" lIns="45715" tIns="22858" rIns="45715" bIns="22858" anchor="ctr"/>
          <a:lstStyle/>
          <a:p>
            <a:pPr>
              <a:defRPr/>
            </a:pPr>
            <a:endParaRPr lang="zh-CN" altLang="en-US"/>
          </a:p>
        </p:txBody>
      </p:sp>
      <p:sp>
        <p:nvSpPr>
          <p:cNvPr id="95" name="Freeform 111"/>
          <p:cNvSpPr>
            <a:spLocks noChangeArrowheads="1"/>
          </p:cNvSpPr>
          <p:nvPr/>
        </p:nvSpPr>
        <p:spPr bwMode="auto">
          <a:xfrm>
            <a:off x="2383351" y="2853265"/>
            <a:ext cx="248468" cy="303848"/>
          </a:xfrm>
          <a:custGeom>
            <a:avLst/>
            <a:gdLst>
              <a:gd name="T0" fmla="*/ 416411 w 355"/>
              <a:gd name="T1" fmla="*/ 339721 h 435"/>
              <a:gd name="T2" fmla="*/ 416411 w 355"/>
              <a:gd name="T3" fmla="*/ 339721 h 435"/>
              <a:gd name="T4" fmla="*/ 214223 w 355"/>
              <a:gd name="T5" fmla="*/ 414148 h 435"/>
              <a:gd name="T6" fmla="*/ 10832 w 355"/>
              <a:gd name="T7" fmla="*/ 339721 h 435"/>
              <a:gd name="T8" fmla="*/ 0 w 355"/>
              <a:gd name="T9" fmla="*/ 339721 h 435"/>
              <a:gd name="T10" fmla="*/ 0 w 355"/>
              <a:gd name="T11" fmla="*/ 403344 h 435"/>
              <a:gd name="T12" fmla="*/ 214223 w 355"/>
              <a:gd name="T13" fmla="*/ 520986 h 435"/>
              <a:gd name="T14" fmla="*/ 426039 w 355"/>
              <a:gd name="T15" fmla="*/ 403344 h 435"/>
              <a:gd name="T16" fmla="*/ 426039 w 355"/>
              <a:gd name="T17" fmla="*/ 339721 h 435"/>
              <a:gd name="T18" fmla="*/ 416411 w 355"/>
              <a:gd name="T19" fmla="*/ 339721 h 435"/>
              <a:gd name="T20" fmla="*/ 416411 w 355"/>
              <a:gd name="T21" fmla="*/ 192068 h 435"/>
              <a:gd name="T22" fmla="*/ 416411 w 355"/>
              <a:gd name="T23" fmla="*/ 192068 h 435"/>
              <a:gd name="T24" fmla="*/ 214223 w 355"/>
              <a:gd name="T25" fmla="*/ 255691 h 435"/>
              <a:gd name="T26" fmla="*/ 10832 w 355"/>
              <a:gd name="T27" fmla="*/ 192068 h 435"/>
              <a:gd name="T28" fmla="*/ 0 w 355"/>
              <a:gd name="T29" fmla="*/ 192068 h 435"/>
              <a:gd name="T30" fmla="*/ 0 w 355"/>
              <a:gd name="T31" fmla="*/ 266495 h 435"/>
              <a:gd name="T32" fmla="*/ 214223 w 355"/>
              <a:gd name="T33" fmla="*/ 350525 h 435"/>
              <a:gd name="T34" fmla="*/ 426039 w 355"/>
              <a:gd name="T35" fmla="*/ 266495 h 435"/>
              <a:gd name="T36" fmla="*/ 426039 w 355"/>
              <a:gd name="T37" fmla="*/ 192068 h 435"/>
              <a:gd name="T38" fmla="*/ 416411 w 355"/>
              <a:gd name="T39" fmla="*/ 192068 h 435"/>
              <a:gd name="T40" fmla="*/ 214223 w 355"/>
              <a:gd name="T41" fmla="*/ 0 h 435"/>
              <a:gd name="T42" fmla="*/ 214223 w 355"/>
              <a:gd name="T43" fmla="*/ 0 h 435"/>
              <a:gd name="T44" fmla="*/ 0 w 355"/>
              <a:gd name="T45" fmla="*/ 74427 h 435"/>
              <a:gd name="T46" fmla="*/ 0 w 355"/>
              <a:gd name="T47" fmla="*/ 116441 h 435"/>
              <a:gd name="T48" fmla="*/ 214223 w 355"/>
              <a:gd name="T49" fmla="*/ 192068 h 435"/>
              <a:gd name="T50" fmla="*/ 426039 w 355"/>
              <a:gd name="T51" fmla="*/ 116441 h 435"/>
              <a:gd name="T52" fmla="*/ 426039 w 355"/>
              <a:gd name="T53" fmla="*/ 74427 h 435"/>
              <a:gd name="T54" fmla="*/ 214223 w 355"/>
              <a:gd name="T55" fmla="*/ 0 h 43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55" h="435">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chemeClr val="tx1">
              <a:lumMod val="65000"/>
              <a:lumOff val="35000"/>
            </a:schemeClr>
          </a:solidFill>
          <a:ln>
            <a:noFill/>
          </a:ln>
          <a:effectLst/>
        </p:spPr>
        <p:txBody>
          <a:bodyPr wrap="none" lIns="45715" tIns="22858" rIns="45715" bIns="22858" anchor="ctr"/>
          <a:lstStyle/>
          <a:p>
            <a:pPr>
              <a:defRPr/>
            </a:pPr>
            <a:endParaRPr lang="zh-CN" altLang="en-US"/>
          </a:p>
        </p:txBody>
      </p:sp>
      <p:sp>
        <p:nvSpPr>
          <p:cNvPr id="96" name="KSO_Shape"/>
          <p:cNvSpPr/>
          <p:nvPr/>
        </p:nvSpPr>
        <p:spPr bwMode="auto">
          <a:xfrm>
            <a:off x="3485153" y="2789249"/>
            <a:ext cx="376447" cy="367864"/>
          </a:xfrm>
          <a:custGeom>
            <a:avLst/>
            <a:gdLst>
              <a:gd name="T0" fmla="*/ 1019686 w 6012"/>
              <a:gd name="T1" fmla="*/ 23949 h 5874"/>
              <a:gd name="T2" fmla="*/ 1000520 w 6012"/>
              <a:gd name="T3" fmla="*/ 17064 h 5874"/>
              <a:gd name="T4" fmla="*/ 986745 w 6012"/>
              <a:gd name="T5" fmla="*/ 17663 h 5874"/>
              <a:gd name="T6" fmla="*/ 976862 w 6012"/>
              <a:gd name="T7" fmla="*/ 23051 h 5874"/>
              <a:gd name="T8" fmla="*/ 970573 w 6012"/>
              <a:gd name="T9" fmla="*/ 32332 h 5874"/>
              <a:gd name="T10" fmla="*/ 965183 w 6012"/>
              <a:gd name="T11" fmla="*/ 52689 h 5874"/>
              <a:gd name="T12" fmla="*/ 566592 w 6012"/>
              <a:gd name="T13" fmla="*/ 658012 h 5874"/>
              <a:gd name="T14" fmla="*/ 828925 w 6012"/>
              <a:gd name="T15" fmla="*/ 34128 h 5874"/>
              <a:gd name="T16" fmla="*/ 825631 w 6012"/>
              <a:gd name="T17" fmla="*/ 12573 h 5874"/>
              <a:gd name="T18" fmla="*/ 818144 w 6012"/>
              <a:gd name="T19" fmla="*/ 2395 h 5874"/>
              <a:gd name="T20" fmla="*/ 807963 w 6012"/>
              <a:gd name="T21" fmla="*/ 299 h 5874"/>
              <a:gd name="T22" fmla="*/ 796283 w 6012"/>
              <a:gd name="T23" fmla="*/ 4191 h 5874"/>
              <a:gd name="T24" fmla="*/ 776519 w 6012"/>
              <a:gd name="T25" fmla="*/ 17962 h 5874"/>
              <a:gd name="T26" fmla="*/ 48214 w 6012"/>
              <a:gd name="T27" fmla="*/ 648433 h 5874"/>
              <a:gd name="T28" fmla="*/ 6289 w 6012"/>
              <a:gd name="T29" fmla="*/ 666994 h 5874"/>
              <a:gd name="T30" fmla="*/ 1497 w 6012"/>
              <a:gd name="T31" fmla="*/ 683758 h 5874"/>
              <a:gd name="T32" fmla="*/ 299 w 6012"/>
              <a:gd name="T33" fmla="*/ 706510 h 5874"/>
              <a:gd name="T34" fmla="*/ 6588 w 6012"/>
              <a:gd name="T35" fmla="*/ 729861 h 5874"/>
              <a:gd name="T36" fmla="*/ 14674 w 6012"/>
              <a:gd name="T37" fmla="*/ 744829 h 5874"/>
              <a:gd name="T38" fmla="*/ 260836 w 6012"/>
              <a:gd name="T39" fmla="*/ 1588451 h 5874"/>
              <a:gd name="T40" fmla="*/ 269820 w 6012"/>
              <a:gd name="T41" fmla="*/ 1605515 h 5874"/>
              <a:gd name="T42" fmla="*/ 280002 w 6012"/>
              <a:gd name="T43" fmla="*/ 1617190 h 5874"/>
              <a:gd name="T44" fmla="*/ 295574 w 6012"/>
              <a:gd name="T45" fmla="*/ 1626470 h 5874"/>
              <a:gd name="T46" fmla="*/ 313542 w 6012"/>
              <a:gd name="T47" fmla="*/ 1629165 h 5874"/>
              <a:gd name="T48" fmla="*/ 422848 w 6012"/>
              <a:gd name="T49" fmla="*/ 1627069 h 5874"/>
              <a:gd name="T50" fmla="*/ 515683 w 6012"/>
              <a:gd name="T51" fmla="*/ 1741428 h 5874"/>
              <a:gd name="T52" fmla="*/ 1300886 w 6012"/>
              <a:gd name="T53" fmla="*/ 1626770 h 5874"/>
              <a:gd name="T54" fmla="*/ 1391924 w 6012"/>
              <a:gd name="T55" fmla="*/ 1758492 h 5874"/>
              <a:gd name="T56" fmla="*/ 1534470 w 6012"/>
              <a:gd name="T57" fmla="*/ 1626171 h 5874"/>
              <a:gd name="T58" fmla="*/ 1549743 w 6012"/>
              <a:gd name="T59" fmla="*/ 1619884 h 5874"/>
              <a:gd name="T60" fmla="*/ 1565315 w 6012"/>
              <a:gd name="T61" fmla="*/ 1607610 h 5874"/>
              <a:gd name="T62" fmla="*/ 1579390 w 6012"/>
              <a:gd name="T63" fmla="*/ 1588451 h 5874"/>
              <a:gd name="T64" fmla="*/ 1764760 w 6012"/>
              <a:gd name="T65" fmla="*/ 739141 h 5874"/>
              <a:gd name="T66" fmla="*/ 1787819 w 6012"/>
              <a:gd name="T67" fmla="*/ 720581 h 5874"/>
              <a:gd name="T68" fmla="*/ 1798900 w 6012"/>
              <a:gd name="T69" fmla="*/ 704115 h 5874"/>
              <a:gd name="T70" fmla="*/ 1800098 w 6012"/>
              <a:gd name="T71" fmla="*/ 689746 h 5874"/>
              <a:gd name="T72" fmla="*/ 1794707 w 6012"/>
              <a:gd name="T73" fmla="*/ 677471 h 5874"/>
              <a:gd name="T74" fmla="*/ 1780632 w 6012"/>
              <a:gd name="T75" fmla="*/ 664299 h 5874"/>
              <a:gd name="T76" fmla="*/ 1764760 w 6012"/>
              <a:gd name="T77" fmla="*/ 655019 h 5874"/>
              <a:gd name="T78" fmla="*/ 347382 w 6012"/>
              <a:gd name="T79" fmla="*/ 1090002 h 5874"/>
              <a:gd name="T80" fmla="*/ 349478 w 6012"/>
              <a:gd name="T81" fmla="*/ 1515105 h 5874"/>
              <a:gd name="T82" fmla="*/ 349478 w 6012"/>
              <a:gd name="T83" fmla="*/ 1515105 h 5874"/>
              <a:gd name="T84" fmla="*/ 420751 w 6012"/>
              <a:gd name="T85" fmla="*/ 1145984 h 5874"/>
              <a:gd name="T86" fmla="*/ 530955 w 6012"/>
              <a:gd name="T87" fmla="*/ 1087607 h 5874"/>
              <a:gd name="T88" fmla="*/ 530955 w 6012"/>
              <a:gd name="T89" fmla="*/ 1087607 h 5874"/>
              <a:gd name="T90" fmla="*/ 1236800 w 6012"/>
              <a:gd name="T91" fmla="*/ 1087607 h 5874"/>
              <a:gd name="T92" fmla="*/ 591448 w 6012"/>
              <a:gd name="T93" fmla="*/ 744530 h 5874"/>
              <a:gd name="T94" fmla="*/ 591448 w 6012"/>
              <a:gd name="T95" fmla="*/ 744530 h 5874"/>
              <a:gd name="T96" fmla="*/ 593544 w 6012"/>
              <a:gd name="T97" fmla="*/ 1145984 h 5874"/>
              <a:gd name="T98" fmla="*/ 777117 w 6012"/>
              <a:gd name="T99" fmla="*/ 744530 h 5874"/>
              <a:gd name="T100" fmla="*/ 777117 w 6012"/>
              <a:gd name="T101" fmla="*/ 744530 h 5874"/>
              <a:gd name="T102" fmla="*/ 779214 w 6012"/>
              <a:gd name="T103" fmla="*/ 1145984 h 5874"/>
              <a:gd name="T104" fmla="*/ 1057718 w 6012"/>
              <a:gd name="T105" fmla="*/ 1518997 h 5874"/>
              <a:gd name="T106" fmla="*/ 1057718 w 6012"/>
              <a:gd name="T107" fmla="*/ 1518997 h 5874"/>
              <a:gd name="T108" fmla="*/ 949611 w 6012"/>
              <a:gd name="T109" fmla="*/ 744530 h 5874"/>
              <a:gd name="T110" fmla="*/ 1238896 w 6012"/>
              <a:gd name="T111" fmla="*/ 1518997 h 5874"/>
              <a:gd name="T112" fmla="*/ 1238896 w 6012"/>
              <a:gd name="T113" fmla="*/ 1518997 h 5874"/>
              <a:gd name="T114" fmla="*/ 1299388 w 6012"/>
              <a:gd name="T115" fmla="*/ 1145984 h 5874"/>
              <a:gd name="T116" fmla="*/ 1413785 w 6012"/>
              <a:gd name="T117" fmla="*/ 1087607 h 5874"/>
              <a:gd name="T118" fmla="*/ 1413785 w 6012"/>
              <a:gd name="T119" fmla="*/ 1087607 h 5874"/>
              <a:gd name="T120" fmla="*/ 1465593 w 6012"/>
              <a:gd name="T121" fmla="*/ 1145984 h 5874"/>
              <a:gd name="T122" fmla="*/ 1577593 w 6012"/>
              <a:gd name="T123" fmla="*/ 1083415 h 5874"/>
              <a:gd name="T124" fmla="*/ 1577593 w 6012"/>
              <a:gd name="T125" fmla="*/ 1083415 h 58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12" h="5874">
                <a:moveTo>
                  <a:pt x="5893" y="2188"/>
                </a:moveTo>
                <a:lnTo>
                  <a:pt x="4303" y="2188"/>
                </a:lnTo>
                <a:lnTo>
                  <a:pt x="3405" y="80"/>
                </a:lnTo>
                <a:lnTo>
                  <a:pt x="3388" y="72"/>
                </a:lnTo>
                <a:lnTo>
                  <a:pt x="3371" y="65"/>
                </a:lnTo>
                <a:lnTo>
                  <a:pt x="3356" y="60"/>
                </a:lnTo>
                <a:lnTo>
                  <a:pt x="3341" y="57"/>
                </a:lnTo>
                <a:lnTo>
                  <a:pt x="3329" y="56"/>
                </a:lnTo>
                <a:lnTo>
                  <a:pt x="3316" y="56"/>
                </a:lnTo>
                <a:lnTo>
                  <a:pt x="3305" y="57"/>
                </a:lnTo>
                <a:lnTo>
                  <a:pt x="3295" y="59"/>
                </a:lnTo>
                <a:lnTo>
                  <a:pt x="3285" y="63"/>
                </a:lnTo>
                <a:lnTo>
                  <a:pt x="3276" y="67"/>
                </a:lnTo>
                <a:lnTo>
                  <a:pt x="3268" y="72"/>
                </a:lnTo>
                <a:lnTo>
                  <a:pt x="3262" y="77"/>
                </a:lnTo>
                <a:lnTo>
                  <a:pt x="3256" y="84"/>
                </a:lnTo>
                <a:lnTo>
                  <a:pt x="3250" y="92"/>
                </a:lnTo>
                <a:lnTo>
                  <a:pt x="3244" y="100"/>
                </a:lnTo>
                <a:lnTo>
                  <a:pt x="3241" y="108"/>
                </a:lnTo>
                <a:lnTo>
                  <a:pt x="3234" y="125"/>
                </a:lnTo>
                <a:lnTo>
                  <a:pt x="3228" y="143"/>
                </a:lnTo>
                <a:lnTo>
                  <a:pt x="3225" y="160"/>
                </a:lnTo>
                <a:lnTo>
                  <a:pt x="3223" y="176"/>
                </a:lnTo>
                <a:lnTo>
                  <a:pt x="3222" y="200"/>
                </a:lnTo>
                <a:lnTo>
                  <a:pt x="3222" y="210"/>
                </a:lnTo>
                <a:lnTo>
                  <a:pt x="3990" y="2198"/>
                </a:lnTo>
                <a:lnTo>
                  <a:pt x="1892" y="2198"/>
                </a:lnTo>
                <a:lnTo>
                  <a:pt x="2767" y="166"/>
                </a:lnTo>
                <a:lnTo>
                  <a:pt x="2768" y="138"/>
                </a:lnTo>
                <a:lnTo>
                  <a:pt x="2768" y="114"/>
                </a:lnTo>
                <a:lnTo>
                  <a:pt x="2767" y="91"/>
                </a:lnTo>
                <a:lnTo>
                  <a:pt x="2765" y="73"/>
                </a:lnTo>
                <a:lnTo>
                  <a:pt x="2762" y="56"/>
                </a:lnTo>
                <a:lnTo>
                  <a:pt x="2757" y="42"/>
                </a:lnTo>
                <a:lnTo>
                  <a:pt x="2752" y="30"/>
                </a:lnTo>
                <a:lnTo>
                  <a:pt x="2747" y="20"/>
                </a:lnTo>
                <a:lnTo>
                  <a:pt x="2740" y="12"/>
                </a:lnTo>
                <a:lnTo>
                  <a:pt x="2732" y="8"/>
                </a:lnTo>
                <a:lnTo>
                  <a:pt x="2724" y="3"/>
                </a:lnTo>
                <a:lnTo>
                  <a:pt x="2716" y="1"/>
                </a:lnTo>
                <a:lnTo>
                  <a:pt x="2707" y="0"/>
                </a:lnTo>
                <a:lnTo>
                  <a:pt x="2698" y="1"/>
                </a:lnTo>
                <a:lnTo>
                  <a:pt x="2687" y="2"/>
                </a:lnTo>
                <a:lnTo>
                  <a:pt x="2678" y="6"/>
                </a:lnTo>
                <a:lnTo>
                  <a:pt x="2669" y="9"/>
                </a:lnTo>
                <a:lnTo>
                  <a:pt x="2659" y="14"/>
                </a:lnTo>
                <a:lnTo>
                  <a:pt x="2641" y="25"/>
                </a:lnTo>
                <a:lnTo>
                  <a:pt x="2622" y="36"/>
                </a:lnTo>
                <a:lnTo>
                  <a:pt x="2606" y="49"/>
                </a:lnTo>
                <a:lnTo>
                  <a:pt x="2593" y="60"/>
                </a:lnTo>
                <a:lnTo>
                  <a:pt x="2582" y="71"/>
                </a:lnTo>
                <a:lnTo>
                  <a:pt x="2573" y="80"/>
                </a:lnTo>
                <a:lnTo>
                  <a:pt x="1633" y="2166"/>
                </a:lnTo>
                <a:lnTo>
                  <a:pt x="161" y="2166"/>
                </a:lnTo>
                <a:lnTo>
                  <a:pt x="36" y="2198"/>
                </a:lnTo>
                <a:lnTo>
                  <a:pt x="28" y="2213"/>
                </a:lnTo>
                <a:lnTo>
                  <a:pt x="21" y="2228"/>
                </a:lnTo>
                <a:lnTo>
                  <a:pt x="15" y="2243"/>
                </a:lnTo>
                <a:lnTo>
                  <a:pt x="11" y="2256"/>
                </a:lnTo>
                <a:lnTo>
                  <a:pt x="7" y="2270"/>
                </a:lnTo>
                <a:lnTo>
                  <a:pt x="5" y="2284"/>
                </a:lnTo>
                <a:lnTo>
                  <a:pt x="3" y="2297"/>
                </a:lnTo>
                <a:lnTo>
                  <a:pt x="1" y="2311"/>
                </a:lnTo>
                <a:lnTo>
                  <a:pt x="0" y="2336"/>
                </a:lnTo>
                <a:lnTo>
                  <a:pt x="1" y="2360"/>
                </a:lnTo>
                <a:lnTo>
                  <a:pt x="5" y="2382"/>
                </a:lnTo>
                <a:lnTo>
                  <a:pt x="11" y="2402"/>
                </a:lnTo>
                <a:lnTo>
                  <a:pt x="16" y="2421"/>
                </a:lnTo>
                <a:lnTo>
                  <a:pt x="22" y="2438"/>
                </a:lnTo>
                <a:lnTo>
                  <a:pt x="29" y="2453"/>
                </a:lnTo>
                <a:lnTo>
                  <a:pt x="36" y="2465"/>
                </a:lnTo>
                <a:lnTo>
                  <a:pt x="46" y="2481"/>
                </a:lnTo>
                <a:lnTo>
                  <a:pt x="49" y="2488"/>
                </a:lnTo>
                <a:lnTo>
                  <a:pt x="310" y="2488"/>
                </a:lnTo>
                <a:lnTo>
                  <a:pt x="338" y="2538"/>
                </a:lnTo>
                <a:lnTo>
                  <a:pt x="871" y="5306"/>
                </a:lnTo>
                <a:lnTo>
                  <a:pt x="879" y="5322"/>
                </a:lnTo>
                <a:lnTo>
                  <a:pt x="886" y="5337"/>
                </a:lnTo>
                <a:lnTo>
                  <a:pt x="894" y="5350"/>
                </a:lnTo>
                <a:lnTo>
                  <a:pt x="901" y="5363"/>
                </a:lnTo>
                <a:lnTo>
                  <a:pt x="909" y="5374"/>
                </a:lnTo>
                <a:lnTo>
                  <a:pt x="918" y="5385"/>
                </a:lnTo>
                <a:lnTo>
                  <a:pt x="926" y="5394"/>
                </a:lnTo>
                <a:lnTo>
                  <a:pt x="935" y="5402"/>
                </a:lnTo>
                <a:lnTo>
                  <a:pt x="943" y="5409"/>
                </a:lnTo>
                <a:lnTo>
                  <a:pt x="952" y="5416"/>
                </a:lnTo>
                <a:lnTo>
                  <a:pt x="969" y="5426"/>
                </a:lnTo>
                <a:lnTo>
                  <a:pt x="987" y="5433"/>
                </a:lnTo>
                <a:lnTo>
                  <a:pt x="1004" y="5438"/>
                </a:lnTo>
                <a:lnTo>
                  <a:pt x="1019" y="5441"/>
                </a:lnTo>
                <a:lnTo>
                  <a:pt x="1033" y="5442"/>
                </a:lnTo>
                <a:lnTo>
                  <a:pt x="1047" y="5442"/>
                </a:lnTo>
                <a:lnTo>
                  <a:pt x="1058" y="5441"/>
                </a:lnTo>
                <a:lnTo>
                  <a:pt x="1074" y="5437"/>
                </a:lnTo>
                <a:lnTo>
                  <a:pt x="1080" y="5435"/>
                </a:lnTo>
                <a:lnTo>
                  <a:pt x="1412" y="5435"/>
                </a:lnTo>
                <a:lnTo>
                  <a:pt x="1412" y="5759"/>
                </a:lnTo>
                <a:lnTo>
                  <a:pt x="1469" y="5756"/>
                </a:lnTo>
                <a:lnTo>
                  <a:pt x="1474" y="5817"/>
                </a:lnTo>
                <a:lnTo>
                  <a:pt x="1722" y="5817"/>
                </a:lnTo>
                <a:lnTo>
                  <a:pt x="1722" y="5749"/>
                </a:lnTo>
                <a:lnTo>
                  <a:pt x="1787" y="5749"/>
                </a:lnTo>
                <a:lnTo>
                  <a:pt x="1787" y="5434"/>
                </a:lnTo>
                <a:lnTo>
                  <a:pt x="4344" y="5434"/>
                </a:lnTo>
                <a:lnTo>
                  <a:pt x="4344" y="5807"/>
                </a:lnTo>
                <a:lnTo>
                  <a:pt x="4411" y="5807"/>
                </a:lnTo>
                <a:lnTo>
                  <a:pt x="4411" y="5874"/>
                </a:lnTo>
                <a:lnTo>
                  <a:pt x="4648" y="5874"/>
                </a:lnTo>
                <a:lnTo>
                  <a:pt x="4648" y="5799"/>
                </a:lnTo>
                <a:lnTo>
                  <a:pt x="4703" y="5799"/>
                </a:lnTo>
                <a:lnTo>
                  <a:pt x="4703" y="5432"/>
                </a:lnTo>
                <a:lnTo>
                  <a:pt x="5124" y="5432"/>
                </a:lnTo>
                <a:lnTo>
                  <a:pt x="5143" y="5427"/>
                </a:lnTo>
                <a:lnTo>
                  <a:pt x="5160" y="5420"/>
                </a:lnTo>
                <a:lnTo>
                  <a:pt x="5175" y="5411"/>
                </a:lnTo>
                <a:lnTo>
                  <a:pt x="5189" y="5402"/>
                </a:lnTo>
                <a:lnTo>
                  <a:pt x="5203" y="5392"/>
                </a:lnTo>
                <a:lnTo>
                  <a:pt x="5216" y="5381"/>
                </a:lnTo>
                <a:lnTo>
                  <a:pt x="5227" y="5370"/>
                </a:lnTo>
                <a:lnTo>
                  <a:pt x="5237" y="5358"/>
                </a:lnTo>
                <a:lnTo>
                  <a:pt x="5253" y="5337"/>
                </a:lnTo>
                <a:lnTo>
                  <a:pt x="5266" y="5319"/>
                </a:lnTo>
                <a:lnTo>
                  <a:pt x="5274" y="5306"/>
                </a:lnTo>
                <a:lnTo>
                  <a:pt x="5276" y="5301"/>
                </a:lnTo>
                <a:lnTo>
                  <a:pt x="5730" y="2469"/>
                </a:lnTo>
                <a:lnTo>
                  <a:pt x="5893" y="2469"/>
                </a:lnTo>
                <a:lnTo>
                  <a:pt x="5917" y="2453"/>
                </a:lnTo>
                <a:lnTo>
                  <a:pt x="5937" y="2438"/>
                </a:lnTo>
                <a:lnTo>
                  <a:pt x="5954" y="2422"/>
                </a:lnTo>
                <a:lnTo>
                  <a:pt x="5970" y="2407"/>
                </a:lnTo>
                <a:lnTo>
                  <a:pt x="5983" y="2393"/>
                </a:lnTo>
                <a:lnTo>
                  <a:pt x="5993" y="2380"/>
                </a:lnTo>
                <a:lnTo>
                  <a:pt x="6001" y="2366"/>
                </a:lnTo>
                <a:lnTo>
                  <a:pt x="6007" y="2352"/>
                </a:lnTo>
                <a:lnTo>
                  <a:pt x="6010" y="2340"/>
                </a:lnTo>
                <a:lnTo>
                  <a:pt x="6012" y="2327"/>
                </a:lnTo>
                <a:lnTo>
                  <a:pt x="6012" y="2316"/>
                </a:lnTo>
                <a:lnTo>
                  <a:pt x="6011" y="2304"/>
                </a:lnTo>
                <a:lnTo>
                  <a:pt x="6008" y="2293"/>
                </a:lnTo>
                <a:lnTo>
                  <a:pt x="6004" y="2283"/>
                </a:lnTo>
                <a:lnTo>
                  <a:pt x="6000" y="2273"/>
                </a:lnTo>
                <a:lnTo>
                  <a:pt x="5993" y="2263"/>
                </a:lnTo>
                <a:lnTo>
                  <a:pt x="5987" y="2255"/>
                </a:lnTo>
                <a:lnTo>
                  <a:pt x="5979" y="2246"/>
                </a:lnTo>
                <a:lnTo>
                  <a:pt x="5963" y="2231"/>
                </a:lnTo>
                <a:lnTo>
                  <a:pt x="5946" y="2219"/>
                </a:lnTo>
                <a:lnTo>
                  <a:pt x="5930" y="2207"/>
                </a:lnTo>
                <a:lnTo>
                  <a:pt x="5915" y="2199"/>
                </a:lnTo>
                <a:lnTo>
                  <a:pt x="5903" y="2192"/>
                </a:lnTo>
                <a:lnTo>
                  <a:pt x="5893" y="2188"/>
                </a:lnTo>
                <a:close/>
                <a:moveTo>
                  <a:pt x="598" y="2465"/>
                </a:moveTo>
                <a:lnTo>
                  <a:pt x="1153" y="2465"/>
                </a:lnTo>
                <a:lnTo>
                  <a:pt x="1160" y="3641"/>
                </a:lnTo>
                <a:lnTo>
                  <a:pt x="799" y="3641"/>
                </a:lnTo>
                <a:lnTo>
                  <a:pt x="598" y="2465"/>
                </a:lnTo>
                <a:close/>
                <a:moveTo>
                  <a:pt x="1167" y="5061"/>
                </a:moveTo>
                <a:lnTo>
                  <a:pt x="1045" y="5061"/>
                </a:lnTo>
                <a:lnTo>
                  <a:pt x="850" y="3828"/>
                </a:lnTo>
                <a:lnTo>
                  <a:pt x="1167" y="3828"/>
                </a:lnTo>
                <a:lnTo>
                  <a:pt x="1167" y="5061"/>
                </a:lnTo>
                <a:close/>
                <a:moveTo>
                  <a:pt x="1773" y="5074"/>
                </a:moveTo>
                <a:lnTo>
                  <a:pt x="1405" y="5074"/>
                </a:lnTo>
                <a:lnTo>
                  <a:pt x="1405" y="3828"/>
                </a:lnTo>
                <a:lnTo>
                  <a:pt x="1773" y="3828"/>
                </a:lnTo>
                <a:lnTo>
                  <a:pt x="1773" y="5074"/>
                </a:lnTo>
                <a:close/>
                <a:moveTo>
                  <a:pt x="1773" y="3633"/>
                </a:moveTo>
                <a:lnTo>
                  <a:pt x="1412" y="3633"/>
                </a:lnTo>
                <a:lnTo>
                  <a:pt x="1412" y="2487"/>
                </a:lnTo>
                <a:lnTo>
                  <a:pt x="1773" y="2487"/>
                </a:lnTo>
                <a:lnTo>
                  <a:pt x="1773" y="3633"/>
                </a:lnTo>
                <a:close/>
                <a:moveTo>
                  <a:pt x="3769" y="2487"/>
                </a:moveTo>
                <a:lnTo>
                  <a:pt x="4130" y="2487"/>
                </a:lnTo>
                <a:lnTo>
                  <a:pt x="4130" y="3633"/>
                </a:lnTo>
                <a:lnTo>
                  <a:pt x="3769" y="3633"/>
                </a:lnTo>
                <a:lnTo>
                  <a:pt x="3769" y="2487"/>
                </a:lnTo>
                <a:close/>
                <a:moveTo>
                  <a:pt x="1975" y="2487"/>
                </a:moveTo>
                <a:lnTo>
                  <a:pt x="2335" y="2487"/>
                </a:lnTo>
                <a:lnTo>
                  <a:pt x="2335" y="3633"/>
                </a:lnTo>
                <a:lnTo>
                  <a:pt x="1975" y="3633"/>
                </a:lnTo>
                <a:lnTo>
                  <a:pt x="1975" y="2487"/>
                </a:lnTo>
                <a:close/>
                <a:moveTo>
                  <a:pt x="2349" y="5074"/>
                </a:moveTo>
                <a:lnTo>
                  <a:pt x="1982" y="5074"/>
                </a:lnTo>
                <a:lnTo>
                  <a:pt x="1982" y="3828"/>
                </a:lnTo>
                <a:lnTo>
                  <a:pt x="2349" y="3828"/>
                </a:lnTo>
                <a:lnTo>
                  <a:pt x="2349" y="5074"/>
                </a:lnTo>
                <a:close/>
                <a:moveTo>
                  <a:pt x="2595" y="2487"/>
                </a:moveTo>
                <a:lnTo>
                  <a:pt x="2954" y="2487"/>
                </a:lnTo>
                <a:lnTo>
                  <a:pt x="2954" y="3633"/>
                </a:lnTo>
                <a:lnTo>
                  <a:pt x="2595" y="3633"/>
                </a:lnTo>
                <a:lnTo>
                  <a:pt x="2595" y="2487"/>
                </a:lnTo>
                <a:close/>
                <a:moveTo>
                  <a:pt x="2969" y="5074"/>
                </a:moveTo>
                <a:lnTo>
                  <a:pt x="2602" y="5074"/>
                </a:lnTo>
                <a:lnTo>
                  <a:pt x="2602" y="3828"/>
                </a:lnTo>
                <a:lnTo>
                  <a:pt x="2969" y="3828"/>
                </a:lnTo>
                <a:lnTo>
                  <a:pt x="2969" y="5074"/>
                </a:lnTo>
                <a:close/>
                <a:moveTo>
                  <a:pt x="3532" y="5074"/>
                </a:moveTo>
                <a:lnTo>
                  <a:pt x="3164" y="5074"/>
                </a:lnTo>
                <a:lnTo>
                  <a:pt x="3164" y="3828"/>
                </a:lnTo>
                <a:lnTo>
                  <a:pt x="3532" y="3828"/>
                </a:lnTo>
                <a:lnTo>
                  <a:pt x="3532" y="5074"/>
                </a:lnTo>
                <a:close/>
                <a:moveTo>
                  <a:pt x="3532" y="3633"/>
                </a:moveTo>
                <a:lnTo>
                  <a:pt x="3171" y="3633"/>
                </a:lnTo>
                <a:lnTo>
                  <a:pt x="3171" y="2487"/>
                </a:lnTo>
                <a:lnTo>
                  <a:pt x="3532" y="2487"/>
                </a:lnTo>
                <a:lnTo>
                  <a:pt x="3532" y="3633"/>
                </a:lnTo>
                <a:close/>
                <a:moveTo>
                  <a:pt x="4137" y="5074"/>
                </a:moveTo>
                <a:lnTo>
                  <a:pt x="3769" y="5074"/>
                </a:lnTo>
                <a:lnTo>
                  <a:pt x="3769" y="3828"/>
                </a:lnTo>
                <a:lnTo>
                  <a:pt x="4137" y="3828"/>
                </a:lnTo>
                <a:lnTo>
                  <a:pt x="4137" y="5074"/>
                </a:lnTo>
                <a:close/>
                <a:moveTo>
                  <a:pt x="4707" y="5074"/>
                </a:moveTo>
                <a:lnTo>
                  <a:pt x="4339" y="5074"/>
                </a:lnTo>
                <a:lnTo>
                  <a:pt x="4339" y="3828"/>
                </a:lnTo>
                <a:lnTo>
                  <a:pt x="4707" y="3828"/>
                </a:lnTo>
                <a:lnTo>
                  <a:pt x="4707" y="5074"/>
                </a:lnTo>
                <a:close/>
                <a:moveTo>
                  <a:pt x="4721" y="3633"/>
                </a:moveTo>
                <a:lnTo>
                  <a:pt x="4361" y="3633"/>
                </a:lnTo>
                <a:lnTo>
                  <a:pt x="4361" y="2487"/>
                </a:lnTo>
                <a:lnTo>
                  <a:pt x="4721" y="2487"/>
                </a:lnTo>
                <a:lnTo>
                  <a:pt x="4721" y="3633"/>
                </a:lnTo>
                <a:close/>
                <a:moveTo>
                  <a:pt x="5059" y="5054"/>
                </a:moveTo>
                <a:lnTo>
                  <a:pt x="4887" y="5054"/>
                </a:lnTo>
                <a:lnTo>
                  <a:pt x="4894" y="3828"/>
                </a:lnTo>
                <a:lnTo>
                  <a:pt x="5248" y="3828"/>
                </a:lnTo>
                <a:lnTo>
                  <a:pt x="5059" y="5054"/>
                </a:lnTo>
                <a:close/>
                <a:moveTo>
                  <a:pt x="5268" y="3619"/>
                </a:moveTo>
                <a:lnTo>
                  <a:pt x="4901" y="3626"/>
                </a:lnTo>
                <a:lnTo>
                  <a:pt x="4894" y="2465"/>
                </a:lnTo>
                <a:lnTo>
                  <a:pt x="5457" y="2465"/>
                </a:lnTo>
                <a:lnTo>
                  <a:pt x="5268" y="3619"/>
                </a:lnTo>
                <a:close/>
              </a:path>
            </a:pathLst>
          </a:custGeom>
          <a:solidFill>
            <a:schemeClr val="tx1">
              <a:lumMod val="65000"/>
              <a:lumOff val="35000"/>
            </a:schemeClr>
          </a:solidFill>
          <a:ln>
            <a:noFill/>
          </a:ln>
        </p:spPr>
        <p:txBody>
          <a:bodyPr lIns="121908" tIns="60954" rIns="121908" bIns="60954" anchor="ctr" anchorCtr="1"/>
          <a:lstStyle/>
          <a:p>
            <a:endParaRPr lang="zh-CN" altLang="en-US"/>
          </a:p>
        </p:txBody>
      </p:sp>
      <p:sp>
        <p:nvSpPr>
          <p:cNvPr id="97" name="AutoShape 87"/>
          <p:cNvSpPr/>
          <p:nvPr/>
        </p:nvSpPr>
        <p:spPr bwMode="auto">
          <a:xfrm>
            <a:off x="5896927" y="2835170"/>
            <a:ext cx="321989" cy="321945"/>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tx1">
              <a:lumMod val="65000"/>
              <a:lumOff val="35000"/>
            </a:schemeClr>
          </a:solidFill>
          <a:ln>
            <a:noFill/>
          </a:ln>
          <a:effectLst/>
        </p:spPr>
        <p:txBody>
          <a:bodyPr lIns="50784" tIns="50784" rIns="50784" bIns="50784" anchor="ctr"/>
          <a:lstStyle/>
          <a:p>
            <a:pPr defTabSz="456565">
              <a:defRPr/>
            </a:pPr>
            <a:endParaRPr lang="es-ES" sz="29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98" name="AutoShape 135"/>
          <p:cNvSpPr/>
          <p:nvPr/>
        </p:nvSpPr>
        <p:spPr bwMode="auto">
          <a:xfrm>
            <a:off x="7066674" y="2822168"/>
            <a:ext cx="336068" cy="334947"/>
          </a:xfrm>
          <a:custGeom>
            <a:avLst/>
            <a:gdLst>
              <a:gd name="T0" fmla="*/ 10800 w 21600"/>
              <a:gd name="T1" fmla="*/ 10797 h 21595"/>
              <a:gd name="T2" fmla="*/ 10800 w 21600"/>
              <a:gd name="T3" fmla="*/ 10797 h 21595"/>
              <a:gd name="T4" fmla="*/ 10800 w 21600"/>
              <a:gd name="T5" fmla="*/ 10797 h 21595"/>
              <a:gd name="T6" fmla="*/ 10800 w 21600"/>
              <a:gd name="T7" fmla="*/ 10797 h 21595"/>
            </a:gdLst>
            <a:ahLst/>
            <a:cxnLst>
              <a:cxn ang="0">
                <a:pos x="T0" y="T1"/>
              </a:cxn>
              <a:cxn ang="0">
                <a:pos x="T2" y="T3"/>
              </a:cxn>
              <a:cxn ang="0">
                <a:pos x="T4" y="T5"/>
              </a:cxn>
              <a:cxn ang="0">
                <a:pos x="T6" y="T7"/>
              </a:cxn>
            </a:cxnLst>
            <a:rect l="0" t="0" r="r" b="b"/>
            <a:pathLst>
              <a:path w="21600" h="21595">
                <a:moveTo>
                  <a:pt x="21357" y="18804"/>
                </a:moveTo>
                <a:cubicBezTo>
                  <a:pt x="21523" y="18971"/>
                  <a:pt x="21599" y="19174"/>
                  <a:pt x="21599" y="19428"/>
                </a:cubicBezTo>
                <a:cubicBezTo>
                  <a:pt x="21599" y="19682"/>
                  <a:pt x="21523" y="19897"/>
                  <a:pt x="21357" y="20077"/>
                </a:cubicBezTo>
                <a:lnTo>
                  <a:pt x="20085" y="21345"/>
                </a:lnTo>
                <a:cubicBezTo>
                  <a:pt x="19907" y="21512"/>
                  <a:pt x="19687" y="21594"/>
                  <a:pt x="19438" y="21594"/>
                </a:cubicBezTo>
                <a:cubicBezTo>
                  <a:pt x="19184" y="21600"/>
                  <a:pt x="18978" y="21518"/>
                  <a:pt x="18814" y="21345"/>
                </a:cubicBezTo>
                <a:lnTo>
                  <a:pt x="13960" y="16508"/>
                </a:lnTo>
                <a:cubicBezTo>
                  <a:pt x="13256" y="16982"/>
                  <a:pt x="12485" y="17347"/>
                  <a:pt x="11646" y="17606"/>
                </a:cubicBezTo>
                <a:cubicBezTo>
                  <a:pt x="10809" y="17866"/>
                  <a:pt x="9931" y="17993"/>
                  <a:pt x="9007" y="17993"/>
                </a:cubicBezTo>
                <a:cubicBezTo>
                  <a:pt x="7772" y="17993"/>
                  <a:pt x="6608" y="17762"/>
                  <a:pt x="5520" y="17293"/>
                </a:cubicBezTo>
                <a:cubicBezTo>
                  <a:pt x="4427" y="16824"/>
                  <a:pt x="3469" y="16183"/>
                  <a:pt x="2644" y="15373"/>
                </a:cubicBezTo>
                <a:cubicBezTo>
                  <a:pt x="1819" y="14562"/>
                  <a:pt x="1172" y="13608"/>
                  <a:pt x="700" y="12521"/>
                </a:cubicBezTo>
                <a:cubicBezTo>
                  <a:pt x="231" y="11428"/>
                  <a:pt x="0" y="10253"/>
                  <a:pt x="0" y="9002"/>
                </a:cubicBezTo>
                <a:cubicBezTo>
                  <a:pt x="0" y="7765"/>
                  <a:pt x="231" y="6607"/>
                  <a:pt x="700" y="5517"/>
                </a:cubicBezTo>
                <a:cubicBezTo>
                  <a:pt x="1169" y="4427"/>
                  <a:pt x="1819" y="3470"/>
                  <a:pt x="2644" y="2648"/>
                </a:cubicBezTo>
                <a:cubicBezTo>
                  <a:pt x="3469" y="1832"/>
                  <a:pt x="4424" y="1180"/>
                  <a:pt x="5512" y="711"/>
                </a:cubicBezTo>
                <a:cubicBezTo>
                  <a:pt x="6600" y="237"/>
                  <a:pt x="7764" y="0"/>
                  <a:pt x="9007" y="0"/>
                </a:cubicBezTo>
                <a:cubicBezTo>
                  <a:pt x="10244" y="0"/>
                  <a:pt x="11411" y="237"/>
                  <a:pt x="12510" y="711"/>
                </a:cubicBezTo>
                <a:cubicBezTo>
                  <a:pt x="13612" y="1180"/>
                  <a:pt x="14567" y="1829"/>
                  <a:pt x="15378" y="2648"/>
                </a:cubicBezTo>
                <a:cubicBezTo>
                  <a:pt x="16189" y="3470"/>
                  <a:pt x="16830" y="4425"/>
                  <a:pt x="17299" y="5517"/>
                </a:cubicBezTo>
                <a:cubicBezTo>
                  <a:pt x="17768" y="6610"/>
                  <a:pt x="18003" y="7768"/>
                  <a:pt x="18003" y="9002"/>
                </a:cubicBezTo>
                <a:cubicBezTo>
                  <a:pt x="18003" y="9923"/>
                  <a:pt x="17876" y="10806"/>
                  <a:pt x="17619" y="11645"/>
                </a:cubicBezTo>
                <a:cubicBezTo>
                  <a:pt x="17359" y="12490"/>
                  <a:pt x="16991" y="13261"/>
                  <a:pt x="16514" y="13949"/>
                </a:cubicBezTo>
                <a:lnTo>
                  <a:pt x="21357" y="18804"/>
                </a:lnTo>
                <a:close/>
                <a:moveTo>
                  <a:pt x="3596" y="9005"/>
                </a:moveTo>
                <a:cubicBezTo>
                  <a:pt x="3596" y="9768"/>
                  <a:pt x="3746" y="10468"/>
                  <a:pt x="4028" y="11123"/>
                </a:cubicBezTo>
                <a:cubicBezTo>
                  <a:pt x="4319" y="11772"/>
                  <a:pt x="4704" y="12343"/>
                  <a:pt x="5193" y="12829"/>
                </a:cubicBezTo>
                <a:cubicBezTo>
                  <a:pt x="5678" y="13309"/>
                  <a:pt x="6252" y="13696"/>
                  <a:pt x="6910" y="13975"/>
                </a:cubicBezTo>
                <a:cubicBezTo>
                  <a:pt x="7566" y="14263"/>
                  <a:pt x="8264" y="14399"/>
                  <a:pt x="9004" y="14399"/>
                </a:cubicBezTo>
                <a:cubicBezTo>
                  <a:pt x="9747" y="14399"/>
                  <a:pt x="10448" y="14260"/>
                  <a:pt x="11109" y="13975"/>
                </a:cubicBezTo>
                <a:cubicBezTo>
                  <a:pt x="11770" y="13693"/>
                  <a:pt x="12341" y="13309"/>
                  <a:pt x="12818" y="12829"/>
                </a:cubicBezTo>
                <a:cubicBezTo>
                  <a:pt x="13296" y="12343"/>
                  <a:pt x="13680" y="11775"/>
                  <a:pt x="13965" y="11123"/>
                </a:cubicBezTo>
                <a:cubicBezTo>
                  <a:pt x="14256" y="10468"/>
                  <a:pt x="14398" y="9768"/>
                  <a:pt x="14398" y="9005"/>
                </a:cubicBezTo>
                <a:cubicBezTo>
                  <a:pt x="14398" y="8265"/>
                  <a:pt x="14254" y="7570"/>
                  <a:pt x="13965" y="6921"/>
                </a:cubicBezTo>
                <a:cubicBezTo>
                  <a:pt x="13677" y="6266"/>
                  <a:pt x="13296" y="5690"/>
                  <a:pt x="12818" y="5201"/>
                </a:cubicBezTo>
                <a:cubicBezTo>
                  <a:pt x="12338" y="4710"/>
                  <a:pt x="11770" y="4323"/>
                  <a:pt x="11109" y="4044"/>
                </a:cubicBezTo>
                <a:cubicBezTo>
                  <a:pt x="10448" y="3756"/>
                  <a:pt x="9747" y="3614"/>
                  <a:pt x="9004" y="3614"/>
                </a:cubicBezTo>
                <a:cubicBezTo>
                  <a:pt x="8264" y="3614"/>
                  <a:pt x="7566" y="3758"/>
                  <a:pt x="6910" y="4044"/>
                </a:cubicBezTo>
                <a:cubicBezTo>
                  <a:pt x="6252" y="4326"/>
                  <a:pt x="5676" y="4710"/>
                  <a:pt x="5193" y="5201"/>
                </a:cubicBezTo>
                <a:cubicBezTo>
                  <a:pt x="4704" y="5693"/>
                  <a:pt x="4317" y="6266"/>
                  <a:pt x="4028" y="6921"/>
                </a:cubicBezTo>
                <a:cubicBezTo>
                  <a:pt x="3746" y="7570"/>
                  <a:pt x="3596" y="8265"/>
                  <a:pt x="3596" y="9005"/>
                </a:cubicBezTo>
                <a:moveTo>
                  <a:pt x="12160" y="8115"/>
                </a:moveTo>
                <a:cubicBezTo>
                  <a:pt x="12454" y="8115"/>
                  <a:pt x="12604" y="8260"/>
                  <a:pt x="12604" y="8556"/>
                </a:cubicBezTo>
                <a:lnTo>
                  <a:pt x="12604" y="9448"/>
                </a:lnTo>
                <a:cubicBezTo>
                  <a:pt x="12604" y="9575"/>
                  <a:pt x="12561" y="9685"/>
                  <a:pt x="12476" y="9773"/>
                </a:cubicBezTo>
                <a:cubicBezTo>
                  <a:pt x="12392" y="9861"/>
                  <a:pt x="12284" y="9911"/>
                  <a:pt x="12160" y="9911"/>
                </a:cubicBezTo>
                <a:lnTo>
                  <a:pt x="9914" y="9911"/>
                </a:lnTo>
                <a:lnTo>
                  <a:pt x="9914" y="12151"/>
                </a:lnTo>
                <a:cubicBezTo>
                  <a:pt x="9914" y="12278"/>
                  <a:pt x="9866" y="12388"/>
                  <a:pt x="9778" y="12470"/>
                </a:cubicBezTo>
                <a:cubicBezTo>
                  <a:pt x="9688" y="12557"/>
                  <a:pt x="9575" y="12597"/>
                  <a:pt x="9439" y="12597"/>
                </a:cubicBezTo>
                <a:lnTo>
                  <a:pt x="8560" y="12597"/>
                </a:lnTo>
                <a:cubicBezTo>
                  <a:pt x="8264" y="12597"/>
                  <a:pt x="8114" y="12447"/>
                  <a:pt x="8114" y="12151"/>
                </a:cubicBezTo>
                <a:lnTo>
                  <a:pt x="8114" y="9911"/>
                </a:lnTo>
                <a:lnTo>
                  <a:pt x="5840" y="9911"/>
                </a:lnTo>
                <a:cubicBezTo>
                  <a:pt x="5712" y="9911"/>
                  <a:pt x="5608" y="9860"/>
                  <a:pt x="5523" y="9773"/>
                </a:cubicBezTo>
                <a:cubicBezTo>
                  <a:pt x="5438" y="9685"/>
                  <a:pt x="5393" y="9575"/>
                  <a:pt x="5393" y="9448"/>
                </a:cubicBezTo>
                <a:lnTo>
                  <a:pt x="5393" y="8556"/>
                </a:lnTo>
                <a:cubicBezTo>
                  <a:pt x="5393" y="8259"/>
                  <a:pt x="5543" y="8115"/>
                  <a:pt x="5840" y="8115"/>
                </a:cubicBezTo>
                <a:lnTo>
                  <a:pt x="8114" y="8115"/>
                </a:lnTo>
                <a:lnTo>
                  <a:pt x="8114" y="5842"/>
                </a:lnTo>
                <a:cubicBezTo>
                  <a:pt x="8114" y="5546"/>
                  <a:pt x="8264" y="5402"/>
                  <a:pt x="8560" y="5407"/>
                </a:cubicBezTo>
                <a:lnTo>
                  <a:pt x="9439" y="5407"/>
                </a:lnTo>
                <a:cubicBezTo>
                  <a:pt x="9566" y="5407"/>
                  <a:pt x="9676" y="5452"/>
                  <a:pt x="9770" y="5529"/>
                </a:cubicBezTo>
                <a:cubicBezTo>
                  <a:pt x="9866" y="5611"/>
                  <a:pt x="9914" y="5715"/>
                  <a:pt x="9914" y="5842"/>
                </a:cubicBezTo>
                <a:lnTo>
                  <a:pt x="9914" y="8115"/>
                </a:lnTo>
                <a:lnTo>
                  <a:pt x="12160" y="8115"/>
                </a:lnTo>
                <a:close/>
              </a:path>
            </a:pathLst>
          </a:custGeom>
          <a:solidFill>
            <a:schemeClr val="tx1">
              <a:lumMod val="65000"/>
              <a:lumOff val="35000"/>
            </a:schemeClr>
          </a:solidFill>
          <a:ln>
            <a:noFill/>
          </a:ln>
          <a:effectLst/>
        </p:spPr>
        <p:txBody>
          <a:bodyPr lIns="50784" tIns="50784" rIns="50784" bIns="50784" anchor="ctr"/>
          <a:lstStyle/>
          <a:p>
            <a:pPr defTabSz="456565">
              <a:defRPr/>
            </a:pPr>
            <a:endParaRPr lang="es-ES" sz="29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99" name="KSO_Shape"/>
          <p:cNvSpPr/>
          <p:nvPr/>
        </p:nvSpPr>
        <p:spPr bwMode="auto">
          <a:xfrm>
            <a:off x="9513646" y="2769416"/>
            <a:ext cx="397588" cy="387699"/>
          </a:xfrm>
          <a:custGeom>
            <a:avLst/>
            <a:gdLst>
              <a:gd name="T0" fmla="*/ 2147483646 w 5614"/>
              <a:gd name="T1" fmla="*/ 2147483646 h 5480"/>
              <a:gd name="T2" fmla="*/ 2147483646 w 5614"/>
              <a:gd name="T3" fmla="*/ 2147483646 h 5480"/>
              <a:gd name="T4" fmla="*/ 2147483646 w 5614"/>
              <a:gd name="T5" fmla="*/ 2147483646 h 5480"/>
              <a:gd name="T6" fmla="*/ 2147483646 w 5614"/>
              <a:gd name="T7" fmla="*/ 2147483646 h 5480"/>
              <a:gd name="T8" fmla="*/ 2147483646 w 5614"/>
              <a:gd name="T9" fmla="*/ 2147483646 h 5480"/>
              <a:gd name="T10" fmla="*/ 2147483646 w 5614"/>
              <a:gd name="T11" fmla="*/ 2147483646 h 5480"/>
              <a:gd name="T12" fmla="*/ 2147483646 w 5614"/>
              <a:gd name="T13" fmla="*/ 2147483646 h 5480"/>
              <a:gd name="T14" fmla="*/ 2147483646 w 5614"/>
              <a:gd name="T15" fmla="*/ 2147483646 h 5480"/>
              <a:gd name="T16" fmla="*/ 2147483646 w 5614"/>
              <a:gd name="T17" fmla="*/ 2147483646 h 5480"/>
              <a:gd name="T18" fmla="*/ 2147483646 w 5614"/>
              <a:gd name="T19" fmla="*/ 2147483646 h 5480"/>
              <a:gd name="T20" fmla="*/ 2147483646 w 5614"/>
              <a:gd name="T21" fmla="*/ 2147483646 h 5480"/>
              <a:gd name="T22" fmla="*/ 2147483646 w 5614"/>
              <a:gd name="T23" fmla="*/ 2147483646 h 5480"/>
              <a:gd name="T24" fmla="*/ 2147483646 w 5614"/>
              <a:gd name="T25" fmla="*/ 2147483646 h 5480"/>
              <a:gd name="T26" fmla="*/ 2147483646 w 5614"/>
              <a:gd name="T27" fmla="*/ 2147483646 h 5480"/>
              <a:gd name="T28" fmla="*/ 2147483646 w 5614"/>
              <a:gd name="T29" fmla="*/ 2147483646 h 5480"/>
              <a:gd name="T30" fmla="*/ 2147483646 w 5614"/>
              <a:gd name="T31" fmla="*/ 2147483646 h 5480"/>
              <a:gd name="T32" fmla="*/ 2147483646 w 5614"/>
              <a:gd name="T33" fmla="*/ 2147483646 h 5480"/>
              <a:gd name="T34" fmla="*/ 2147483646 w 5614"/>
              <a:gd name="T35" fmla="*/ 2147483646 h 5480"/>
              <a:gd name="T36" fmla="*/ 2147483646 w 5614"/>
              <a:gd name="T37" fmla="*/ 2147483646 h 5480"/>
              <a:gd name="T38" fmla="*/ 2147483646 w 5614"/>
              <a:gd name="T39" fmla="*/ 2147483646 h 5480"/>
              <a:gd name="T40" fmla="*/ 2147483646 w 5614"/>
              <a:gd name="T41" fmla="*/ 2147483646 h 5480"/>
              <a:gd name="T42" fmla="*/ 2147483646 w 5614"/>
              <a:gd name="T43" fmla="*/ 2147483646 h 5480"/>
              <a:gd name="T44" fmla="*/ 2147483646 w 5614"/>
              <a:gd name="T45" fmla="*/ 2147483646 h 5480"/>
              <a:gd name="T46" fmla="*/ 2147483646 w 5614"/>
              <a:gd name="T47" fmla="*/ 2147483646 h 5480"/>
              <a:gd name="T48" fmla="*/ 2147483646 w 5614"/>
              <a:gd name="T49" fmla="*/ 2147483646 h 5480"/>
              <a:gd name="T50" fmla="*/ 2147483646 w 5614"/>
              <a:gd name="T51" fmla="*/ 2147483646 h 5480"/>
              <a:gd name="T52" fmla="*/ 2147483646 w 5614"/>
              <a:gd name="T53" fmla="*/ 2147483646 h 5480"/>
              <a:gd name="T54" fmla="*/ 2147483646 w 5614"/>
              <a:gd name="T55" fmla="*/ 2147483646 h 5480"/>
              <a:gd name="T56" fmla="*/ 2147483646 w 5614"/>
              <a:gd name="T57" fmla="*/ 2147483646 h 5480"/>
              <a:gd name="T58" fmla="*/ 2147483646 w 5614"/>
              <a:gd name="T59" fmla="*/ 2147483646 h 5480"/>
              <a:gd name="T60" fmla="*/ 2147483646 w 5614"/>
              <a:gd name="T61" fmla="*/ 2147483646 h 5480"/>
              <a:gd name="T62" fmla="*/ 2147483646 w 5614"/>
              <a:gd name="T63" fmla="*/ 2147483646 h 5480"/>
              <a:gd name="T64" fmla="*/ 2147483646 w 5614"/>
              <a:gd name="T65" fmla="*/ 2147483646 h 5480"/>
              <a:gd name="T66" fmla="*/ 2147483646 w 5614"/>
              <a:gd name="T67" fmla="*/ 2147483646 h 5480"/>
              <a:gd name="T68" fmla="*/ 2147483646 w 5614"/>
              <a:gd name="T69" fmla="*/ 2147483646 h 5480"/>
              <a:gd name="T70" fmla="*/ 2147483646 w 5614"/>
              <a:gd name="T71" fmla="*/ 2147483646 h 5480"/>
              <a:gd name="T72" fmla="*/ 2147483646 w 5614"/>
              <a:gd name="T73" fmla="*/ 2147483646 h 5480"/>
              <a:gd name="T74" fmla="*/ 2147483646 w 5614"/>
              <a:gd name="T75" fmla="*/ 2147483646 h 5480"/>
              <a:gd name="T76" fmla="*/ 2147483646 w 5614"/>
              <a:gd name="T77" fmla="*/ 2147483646 h 5480"/>
              <a:gd name="T78" fmla="*/ 0 w 5614"/>
              <a:gd name="T79" fmla="*/ 2147483646 h 5480"/>
              <a:gd name="T80" fmla="*/ 2147483646 w 5614"/>
              <a:gd name="T81" fmla="*/ 2147483646 h 5480"/>
              <a:gd name="T82" fmla="*/ 2147483646 w 5614"/>
              <a:gd name="T83" fmla="*/ 2147483646 h 5480"/>
              <a:gd name="T84" fmla="*/ 2147483646 w 5614"/>
              <a:gd name="T85" fmla="*/ 2147483646 h 5480"/>
              <a:gd name="T86" fmla="*/ 2147483646 w 5614"/>
              <a:gd name="T87" fmla="*/ 2147483646 h 5480"/>
              <a:gd name="T88" fmla="*/ 2147483646 w 5614"/>
              <a:gd name="T89" fmla="*/ 2147483646 h 5480"/>
              <a:gd name="T90" fmla="*/ 2147483646 w 5614"/>
              <a:gd name="T91" fmla="*/ 2147483646 h 5480"/>
              <a:gd name="T92" fmla="*/ 2147483646 w 5614"/>
              <a:gd name="T93" fmla="*/ 2147483646 h 5480"/>
              <a:gd name="T94" fmla="*/ 2147483646 w 5614"/>
              <a:gd name="T95" fmla="*/ 2147483646 h 5480"/>
              <a:gd name="T96" fmla="*/ 2147483646 w 5614"/>
              <a:gd name="T97" fmla="*/ 2147483646 h 5480"/>
              <a:gd name="T98" fmla="*/ 2147483646 w 5614"/>
              <a:gd name="T99" fmla="*/ 2147483646 h 5480"/>
              <a:gd name="T100" fmla="*/ 2147483646 w 5614"/>
              <a:gd name="T101" fmla="*/ 2147483646 h 5480"/>
              <a:gd name="T102" fmla="*/ 2147483646 w 5614"/>
              <a:gd name="T103" fmla="*/ 2147483646 h 5480"/>
              <a:gd name="T104" fmla="*/ 2147483646 w 5614"/>
              <a:gd name="T105" fmla="*/ 2147483646 h 54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14" h="5480">
                <a:moveTo>
                  <a:pt x="0" y="5473"/>
                </a:moveTo>
                <a:lnTo>
                  <a:pt x="0" y="5473"/>
                </a:lnTo>
                <a:lnTo>
                  <a:pt x="72" y="5344"/>
                </a:lnTo>
                <a:lnTo>
                  <a:pt x="147" y="5217"/>
                </a:lnTo>
                <a:lnTo>
                  <a:pt x="186" y="5153"/>
                </a:lnTo>
                <a:lnTo>
                  <a:pt x="225" y="5089"/>
                </a:lnTo>
                <a:lnTo>
                  <a:pt x="265" y="5027"/>
                </a:lnTo>
                <a:lnTo>
                  <a:pt x="306" y="4964"/>
                </a:lnTo>
                <a:lnTo>
                  <a:pt x="347" y="4901"/>
                </a:lnTo>
                <a:lnTo>
                  <a:pt x="389" y="4840"/>
                </a:lnTo>
                <a:lnTo>
                  <a:pt x="432" y="4779"/>
                </a:lnTo>
                <a:lnTo>
                  <a:pt x="474" y="4718"/>
                </a:lnTo>
                <a:lnTo>
                  <a:pt x="519" y="4658"/>
                </a:lnTo>
                <a:lnTo>
                  <a:pt x="564" y="4599"/>
                </a:lnTo>
                <a:lnTo>
                  <a:pt x="609" y="4540"/>
                </a:lnTo>
                <a:lnTo>
                  <a:pt x="656" y="4483"/>
                </a:lnTo>
                <a:lnTo>
                  <a:pt x="702" y="4426"/>
                </a:lnTo>
                <a:lnTo>
                  <a:pt x="751" y="4370"/>
                </a:lnTo>
                <a:lnTo>
                  <a:pt x="799" y="4315"/>
                </a:lnTo>
                <a:lnTo>
                  <a:pt x="849" y="4260"/>
                </a:lnTo>
                <a:lnTo>
                  <a:pt x="898" y="4207"/>
                </a:lnTo>
                <a:lnTo>
                  <a:pt x="950" y="4155"/>
                </a:lnTo>
                <a:lnTo>
                  <a:pt x="1001" y="4103"/>
                </a:lnTo>
                <a:lnTo>
                  <a:pt x="1054" y="4054"/>
                </a:lnTo>
                <a:lnTo>
                  <a:pt x="1107" y="4004"/>
                </a:lnTo>
                <a:lnTo>
                  <a:pt x="1162" y="3957"/>
                </a:lnTo>
                <a:lnTo>
                  <a:pt x="1217" y="3910"/>
                </a:lnTo>
                <a:lnTo>
                  <a:pt x="1273" y="3865"/>
                </a:lnTo>
                <a:lnTo>
                  <a:pt x="1331" y="3821"/>
                </a:lnTo>
                <a:lnTo>
                  <a:pt x="1388" y="3777"/>
                </a:lnTo>
                <a:lnTo>
                  <a:pt x="1446" y="3736"/>
                </a:lnTo>
                <a:lnTo>
                  <a:pt x="1507" y="3697"/>
                </a:lnTo>
                <a:lnTo>
                  <a:pt x="1567" y="3658"/>
                </a:lnTo>
                <a:lnTo>
                  <a:pt x="1628" y="3621"/>
                </a:lnTo>
                <a:lnTo>
                  <a:pt x="1691" y="3586"/>
                </a:lnTo>
                <a:lnTo>
                  <a:pt x="1753" y="3552"/>
                </a:lnTo>
                <a:lnTo>
                  <a:pt x="1818" y="3520"/>
                </a:lnTo>
                <a:lnTo>
                  <a:pt x="1883" y="3489"/>
                </a:lnTo>
                <a:lnTo>
                  <a:pt x="1949" y="3461"/>
                </a:lnTo>
                <a:lnTo>
                  <a:pt x="2017" y="3434"/>
                </a:lnTo>
                <a:lnTo>
                  <a:pt x="2084" y="3409"/>
                </a:lnTo>
                <a:lnTo>
                  <a:pt x="2154" y="3385"/>
                </a:lnTo>
                <a:lnTo>
                  <a:pt x="2223" y="3364"/>
                </a:lnTo>
                <a:lnTo>
                  <a:pt x="2294" y="3344"/>
                </a:lnTo>
                <a:lnTo>
                  <a:pt x="2366" y="3327"/>
                </a:lnTo>
                <a:lnTo>
                  <a:pt x="2439" y="3311"/>
                </a:lnTo>
                <a:lnTo>
                  <a:pt x="2514" y="3298"/>
                </a:lnTo>
                <a:lnTo>
                  <a:pt x="2589" y="3286"/>
                </a:lnTo>
                <a:lnTo>
                  <a:pt x="2665" y="3278"/>
                </a:lnTo>
                <a:lnTo>
                  <a:pt x="2743" y="3271"/>
                </a:lnTo>
                <a:lnTo>
                  <a:pt x="2821" y="3266"/>
                </a:lnTo>
                <a:lnTo>
                  <a:pt x="2901" y="3264"/>
                </a:lnTo>
                <a:lnTo>
                  <a:pt x="2982" y="3262"/>
                </a:lnTo>
                <a:lnTo>
                  <a:pt x="3063" y="3265"/>
                </a:lnTo>
                <a:lnTo>
                  <a:pt x="3146" y="3270"/>
                </a:lnTo>
                <a:lnTo>
                  <a:pt x="3230" y="3277"/>
                </a:lnTo>
                <a:lnTo>
                  <a:pt x="3315" y="3286"/>
                </a:lnTo>
                <a:lnTo>
                  <a:pt x="3401" y="3298"/>
                </a:lnTo>
                <a:lnTo>
                  <a:pt x="3488" y="3313"/>
                </a:lnTo>
                <a:lnTo>
                  <a:pt x="3577" y="3330"/>
                </a:lnTo>
                <a:lnTo>
                  <a:pt x="3666" y="3350"/>
                </a:lnTo>
                <a:lnTo>
                  <a:pt x="3757" y="3372"/>
                </a:lnTo>
                <a:lnTo>
                  <a:pt x="3850" y="3397"/>
                </a:lnTo>
                <a:lnTo>
                  <a:pt x="3943" y="3425"/>
                </a:lnTo>
                <a:lnTo>
                  <a:pt x="3943" y="3716"/>
                </a:lnTo>
                <a:lnTo>
                  <a:pt x="3925" y="3730"/>
                </a:lnTo>
                <a:lnTo>
                  <a:pt x="3905" y="3743"/>
                </a:lnTo>
                <a:lnTo>
                  <a:pt x="3885" y="3756"/>
                </a:lnTo>
                <a:lnTo>
                  <a:pt x="3864" y="3768"/>
                </a:lnTo>
                <a:lnTo>
                  <a:pt x="3840" y="3780"/>
                </a:lnTo>
                <a:lnTo>
                  <a:pt x="3816" y="3791"/>
                </a:lnTo>
                <a:lnTo>
                  <a:pt x="3790" y="3802"/>
                </a:lnTo>
                <a:lnTo>
                  <a:pt x="3763" y="3813"/>
                </a:lnTo>
                <a:lnTo>
                  <a:pt x="3734" y="3822"/>
                </a:lnTo>
                <a:lnTo>
                  <a:pt x="3704" y="3830"/>
                </a:lnTo>
                <a:lnTo>
                  <a:pt x="3671" y="3839"/>
                </a:lnTo>
                <a:lnTo>
                  <a:pt x="3638" y="3846"/>
                </a:lnTo>
                <a:lnTo>
                  <a:pt x="3603" y="3853"/>
                </a:lnTo>
                <a:lnTo>
                  <a:pt x="3565" y="3859"/>
                </a:lnTo>
                <a:lnTo>
                  <a:pt x="3526" y="3865"/>
                </a:lnTo>
                <a:lnTo>
                  <a:pt x="3485" y="3869"/>
                </a:lnTo>
                <a:lnTo>
                  <a:pt x="3442" y="3873"/>
                </a:lnTo>
                <a:lnTo>
                  <a:pt x="3396" y="3875"/>
                </a:lnTo>
                <a:lnTo>
                  <a:pt x="3349" y="3878"/>
                </a:lnTo>
                <a:lnTo>
                  <a:pt x="3300" y="3879"/>
                </a:lnTo>
                <a:lnTo>
                  <a:pt x="3248" y="3879"/>
                </a:lnTo>
                <a:lnTo>
                  <a:pt x="3194" y="3878"/>
                </a:lnTo>
                <a:lnTo>
                  <a:pt x="3139" y="3876"/>
                </a:lnTo>
                <a:lnTo>
                  <a:pt x="3080" y="3874"/>
                </a:lnTo>
                <a:lnTo>
                  <a:pt x="3018" y="3869"/>
                </a:lnTo>
                <a:lnTo>
                  <a:pt x="2954" y="3865"/>
                </a:lnTo>
                <a:lnTo>
                  <a:pt x="2888" y="3859"/>
                </a:lnTo>
                <a:lnTo>
                  <a:pt x="2820" y="3853"/>
                </a:lnTo>
                <a:lnTo>
                  <a:pt x="2749" y="3845"/>
                </a:lnTo>
                <a:lnTo>
                  <a:pt x="2675" y="3835"/>
                </a:lnTo>
                <a:lnTo>
                  <a:pt x="2598" y="3825"/>
                </a:lnTo>
                <a:lnTo>
                  <a:pt x="2517" y="3814"/>
                </a:lnTo>
                <a:lnTo>
                  <a:pt x="2517" y="3893"/>
                </a:lnTo>
                <a:lnTo>
                  <a:pt x="2618" y="3915"/>
                </a:lnTo>
                <a:lnTo>
                  <a:pt x="2715" y="3937"/>
                </a:lnTo>
                <a:lnTo>
                  <a:pt x="2810" y="3954"/>
                </a:lnTo>
                <a:lnTo>
                  <a:pt x="2905" y="3971"/>
                </a:lnTo>
                <a:lnTo>
                  <a:pt x="2997" y="3984"/>
                </a:lnTo>
                <a:lnTo>
                  <a:pt x="3087" y="3995"/>
                </a:lnTo>
                <a:lnTo>
                  <a:pt x="3175" y="4003"/>
                </a:lnTo>
                <a:lnTo>
                  <a:pt x="3261" y="4009"/>
                </a:lnTo>
                <a:lnTo>
                  <a:pt x="3346" y="4011"/>
                </a:lnTo>
                <a:lnTo>
                  <a:pt x="3388" y="4011"/>
                </a:lnTo>
                <a:lnTo>
                  <a:pt x="3430" y="4011"/>
                </a:lnTo>
                <a:lnTo>
                  <a:pt x="3472" y="4010"/>
                </a:lnTo>
                <a:lnTo>
                  <a:pt x="3512" y="4009"/>
                </a:lnTo>
                <a:lnTo>
                  <a:pt x="3552" y="4005"/>
                </a:lnTo>
                <a:lnTo>
                  <a:pt x="3592" y="4002"/>
                </a:lnTo>
                <a:lnTo>
                  <a:pt x="3632" y="3998"/>
                </a:lnTo>
                <a:lnTo>
                  <a:pt x="3672" y="3993"/>
                </a:lnTo>
                <a:lnTo>
                  <a:pt x="3711" y="3987"/>
                </a:lnTo>
                <a:lnTo>
                  <a:pt x="3750" y="3980"/>
                </a:lnTo>
                <a:lnTo>
                  <a:pt x="3788" y="3973"/>
                </a:lnTo>
                <a:lnTo>
                  <a:pt x="3827" y="3965"/>
                </a:lnTo>
                <a:lnTo>
                  <a:pt x="3865" y="3957"/>
                </a:lnTo>
                <a:lnTo>
                  <a:pt x="3903" y="3946"/>
                </a:lnTo>
                <a:lnTo>
                  <a:pt x="3940" y="3936"/>
                </a:lnTo>
                <a:lnTo>
                  <a:pt x="3977" y="3925"/>
                </a:lnTo>
                <a:lnTo>
                  <a:pt x="4015" y="3912"/>
                </a:lnTo>
                <a:lnTo>
                  <a:pt x="4051" y="3899"/>
                </a:lnTo>
                <a:lnTo>
                  <a:pt x="4088" y="3885"/>
                </a:lnTo>
                <a:lnTo>
                  <a:pt x="4125" y="3869"/>
                </a:lnTo>
                <a:lnTo>
                  <a:pt x="4161" y="3853"/>
                </a:lnTo>
                <a:lnTo>
                  <a:pt x="4197" y="3836"/>
                </a:lnTo>
                <a:lnTo>
                  <a:pt x="4233" y="3819"/>
                </a:lnTo>
                <a:lnTo>
                  <a:pt x="4269" y="3800"/>
                </a:lnTo>
                <a:lnTo>
                  <a:pt x="4304" y="3780"/>
                </a:lnTo>
                <a:lnTo>
                  <a:pt x="4340" y="3760"/>
                </a:lnTo>
                <a:lnTo>
                  <a:pt x="4375" y="3737"/>
                </a:lnTo>
                <a:lnTo>
                  <a:pt x="4409" y="3715"/>
                </a:lnTo>
                <a:lnTo>
                  <a:pt x="4445" y="3691"/>
                </a:lnTo>
                <a:lnTo>
                  <a:pt x="4480" y="3666"/>
                </a:lnTo>
                <a:lnTo>
                  <a:pt x="4514" y="3642"/>
                </a:lnTo>
                <a:lnTo>
                  <a:pt x="4549" y="3614"/>
                </a:lnTo>
                <a:lnTo>
                  <a:pt x="4584" y="3587"/>
                </a:lnTo>
                <a:lnTo>
                  <a:pt x="4618" y="3558"/>
                </a:lnTo>
                <a:lnTo>
                  <a:pt x="4653" y="3528"/>
                </a:lnTo>
                <a:lnTo>
                  <a:pt x="4687" y="3497"/>
                </a:lnTo>
                <a:lnTo>
                  <a:pt x="4721" y="3466"/>
                </a:lnTo>
                <a:lnTo>
                  <a:pt x="4756" y="3433"/>
                </a:lnTo>
                <a:lnTo>
                  <a:pt x="4791" y="3398"/>
                </a:lnTo>
                <a:lnTo>
                  <a:pt x="4825" y="3363"/>
                </a:lnTo>
                <a:lnTo>
                  <a:pt x="4859" y="3326"/>
                </a:lnTo>
                <a:lnTo>
                  <a:pt x="4893" y="3290"/>
                </a:lnTo>
                <a:lnTo>
                  <a:pt x="4928" y="3251"/>
                </a:lnTo>
                <a:lnTo>
                  <a:pt x="4962" y="3212"/>
                </a:lnTo>
                <a:lnTo>
                  <a:pt x="4996" y="3170"/>
                </a:lnTo>
                <a:lnTo>
                  <a:pt x="5030" y="3128"/>
                </a:lnTo>
                <a:lnTo>
                  <a:pt x="5614" y="3149"/>
                </a:lnTo>
                <a:lnTo>
                  <a:pt x="4520" y="4598"/>
                </a:lnTo>
                <a:lnTo>
                  <a:pt x="2141" y="4695"/>
                </a:lnTo>
                <a:lnTo>
                  <a:pt x="1887" y="5480"/>
                </a:lnTo>
                <a:lnTo>
                  <a:pt x="0" y="5473"/>
                </a:lnTo>
                <a:close/>
                <a:moveTo>
                  <a:pt x="4519" y="2271"/>
                </a:moveTo>
                <a:lnTo>
                  <a:pt x="5270" y="2271"/>
                </a:lnTo>
                <a:lnTo>
                  <a:pt x="4171" y="1135"/>
                </a:lnTo>
                <a:lnTo>
                  <a:pt x="3070" y="0"/>
                </a:lnTo>
                <a:lnTo>
                  <a:pt x="2235" y="862"/>
                </a:lnTo>
                <a:lnTo>
                  <a:pt x="2235" y="551"/>
                </a:lnTo>
                <a:lnTo>
                  <a:pt x="2340" y="551"/>
                </a:lnTo>
                <a:lnTo>
                  <a:pt x="2340" y="286"/>
                </a:lnTo>
                <a:lnTo>
                  <a:pt x="1596" y="286"/>
                </a:lnTo>
                <a:lnTo>
                  <a:pt x="1596" y="551"/>
                </a:lnTo>
                <a:lnTo>
                  <a:pt x="1713" y="551"/>
                </a:lnTo>
                <a:lnTo>
                  <a:pt x="1713" y="1400"/>
                </a:lnTo>
                <a:lnTo>
                  <a:pt x="870" y="2271"/>
                </a:lnTo>
                <a:lnTo>
                  <a:pt x="1627" y="2271"/>
                </a:lnTo>
                <a:lnTo>
                  <a:pt x="1627" y="3221"/>
                </a:lnTo>
                <a:lnTo>
                  <a:pt x="1686" y="3193"/>
                </a:lnTo>
                <a:lnTo>
                  <a:pt x="1746" y="3164"/>
                </a:lnTo>
                <a:lnTo>
                  <a:pt x="1805" y="3139"/>
                </a:lnTo>
                <a:lnTo>
                  <a:pt x="1867" y="3114"/>
                </a:lnTo>
                <a:lnTo>
                  <a:pt x="1927" y="3090"/>
                </a:lnTo>
                <a:lnTo>
                  <a:pt x="1990" y="3068"/>
                </a:lnTo>
                <a:lnTo>
                  <a:pt x="2051" y="3048"/>
                </a:lnTo>
                <a:lnTo>
                  <a:pt x="2115" y="3029"/>
                </a:lnTo>
                <a:lnTo>
                  <a:pt x="2177" y="3010"/>
                </a:lnTo>
                <a:lnTo>
                  <a:pt x="2241" y="2993"/>
                </a:lnTo>
                <a:lnTo>
                  <a:pt x="2306" y="2979"/>
                </a:lnTo>
                <a:lnTo>
                  <a:pt x="2371" y="2965"/>
                </a:lnTo>
                <a:lnTo>
                  <a:pt x="2437" y="2953"/>
                </a:lnTo>
                <a:lnTo>
                  <a:pt x="2503" y="2943"/>
                </a:lnTo>
                <a:lnTo>
                  <a:pt x="2569" y="2933"/>
                </a:lnTo>
                <a:lnTo>
                  <a:pt x="2637" y="2925"/>
                </a:lnTo>
                <a:lnTo>
                  <a:pt x="2637" y="2320"/>
                </a:lnTo>
                <a:lnTo>
                  <a:pt x="3485" y="2320"/>
                </a:lnTo>
                <a:lnTo>
                  <a:pt x="3485" y="2954"/>
                </a:lnTo>
                <a:lnTo>
                  <a:pt x="3553" y="2966"/>
                </a:lnTo>
                <a:lnTo>
                  <a:pt x="3622" y="2980"/>
                </a:lnTo>
                <a:lnTo>
                  <a:pt x="3691" y="2994"/>
                </a:lnTo>
                <a:lnTo>
                  <a:pt x="3762" y="3011"/>
                </a:lnTo>
                <a:lnTo>
                  <a:pt x="3833" y="3029"/>
                </a:lnTo>
                <a:lnTo>
                  <a:pt x="3904" y="3048"/>
                </a:lnTo>
                <a:lnTo>
                  <a:pt x="3976" y="3068"/>
                </a:lnTo>
                <a:lnTo>
                  <a:pt x="4048" y="3090"/>
                </a:lnTo>
                <a:lnTo>
                  <a:pt x="4296" y="3167"/>
                </a:lnTo>
                <a:lnTo>
                  <a:pt x="4295" y="3365"/>
                </a:lnTo>
                <a:lnTo>
                  <a:pt x="4351" y="3322"/>
                </a:lnTo>
                <a:lnTo>
                  <a:pt x="4407" y="3275"/>
                </a:lnTo>
                <a:lnTo>
                  <a:pt x="4464" y="3225"/>
                </a:lnTo>
                <a:lnTo>
                  <a:pt x="4519" y="3172"/>
                </a:lnTo>
                <a:lnTo>
                  <a:pt x="4519" y="2271"/>
                </a:lnTo>
                <a:close/>
              </a:path>
            </a:pathLst>
          </a:custGeom>
          <a:solidFill>
            <a:schemeClr val="tx1">
              <a:lumMod val="65000"/>
              <a:lumOff val="35000"/>
            </a:schemeClr>
          </a:solidFill>
          <a:ln>
            <a:noFill/>
          </a:ln>
        </p:spPr>
        <p:txBody>
          <a:bodyPr lIns="121908" tIns="60954" rIns="121908" bIns="60954"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00" name="Freeform 148"/>
          <p:cNvSpPr>
            <a:spLocks noChangeArrowheads="1"/>
          </p:cNvSpPr>
          <p:nvPr/>
        </p:nvSpPr>
        <p:spPr bwMode="auto">
          <a:xfrm>
            <a:off x="10806060" y="2847217"/>
            <a:ext cx="362089" cy="304557"/>
          </a:xfrm>
          <a:custGeom>
            <a:avLst/>
            <a:gdLst>
              <a:gd name="T0" fmla="*/ 549546 w 497"/>
              <a:gd name="T1" fmla="*/ 324548 h 418"/>
              <a:gd name="T2" fmla="*/ 549546 w 497"/>
              <a:gd name="T3" fmla="*/ 324548 h 418"/>
              <a:gd name="T4" fmla="*/ 456617 w 497"/>
              <a:gd name="T5" fmla="*/ 263767 h 418"/>
              <a:gd name="T6" fmla="*/ 406136 w 497"/>
              <a:gd name="T7" fmla="*/ 263767 h 418"/>
              <a:gd name="T8" fmla="*/ 497919 w 497"/>
              <a:gd name="T9" fmla="*/ 334869 h 418"/>
              <a:gd name="T10" fmla="*/ 395811 w 497"/>
              <a:gd name="T11" fmla="*/ 334869 h 418"/>
              <a:gd name="T12" fmla="*/ 395811 w 497"/>
              <a:gd name="T13" fmla="*/ 345190 h 418"/>
              <a:gd name="T14" fmla="*/ 365982 w 497"/>
              <a:gd name="T15" fmla="*/ 407118 h 418"/>
              <a:gd name="T16" fmla="*/ 203068 w 497"/>
              <a:gd name="T17" fmla="*/ 407118 h 418"/>
              <a:gd name="T18" fmla="*/ 173239 w 497"/>
              <a:gd name="T19" fmla="*/ 345190 h 418"/>
              <a:gd name="T20" fmla="*/ 173239 w 497"/>
              <a:gd name="T21" fmla="*/ 334869 h 418"/>
              <a:gd name="T22" fmla="*/ 71131 w 497"/>
              <a:gd name="T23" fmla="*/ 334869 h 418"/>
              <a:gd name="T24" fmla="*/ 161766 w 497"/>
              <a:gd name="T25" fmla="*/ 263767 h 418"/>
              <a:gd name="T26" fmla="*/ 111286 w 497"/>
              <a:gd name="T27" fmla="*/ 263767 h 418"/>
              <a:gd name="T28" fmla="*/ 19504 w 497"/>
              <a:gd name="T29" fmla="*/ 324548 h 418"/>
              <a:gd name="T30" fmla="*/ 0 w 497"/>
              <a:gd name="T31" fmla="*/ 366980 h 418"/>
              <a:gd name="T32" fmla="*/ 19504 w 497"/>
              <a:gd name="T33" fmla="*/ 457578 h 418"/>
              <a:gd name="T34" fmla="*/ 50480 w 497"/>
              <a:gd name="T35" fmla="*/ 478220 h 418"/>
              <a:gd name="T36" fmla="*/ 517422 w 497"/>
              <a:gd name="T37" fmla="*/ 478220 h 418"/>
              <a:gd name="T38" fmla="*/ 549546 w 497"/>
              <a:gd name="T39" fmla="*/ 457578 h 418"/>
              <a:gd name="T40" fmla="*/ 569050 w 497"/>
              <a:gd name="T41" fmla="*/ 366980 h 418"/>
              <a:gd name="T42" fmla="*/ 549546 w 497"/>
              <a:gd name="T43" fmla="*/ 324548 h 418"/>
              <a:gd name="T44" fmla="*/ 437113 w 497"/>
              <a:gd name="T45" fmla="*/ 142205 h 418"/>
              <a:gd name="T46" fmla="*/ 437113 w 497"/>
              <a:gd name="T47" fmla="*/ 142205 h 418"/>
              <a:gd name="T48" fmla="*/ 335005 w 497"/>
              <a:gd name="T49" fmla="*/ 142205 h 418"/>
              <a:gd name="T50" fmla="*/ 335005 w 497"/>
              <a:gd name="T51" fmla="*/ 0 h 418"/>
              <a:gd name="T52" fmla="*/ 234045 w 497"/>
              <a:gd name="T53" fmla="*/ 0 h 418"/>
              <a:gd name="T54" fmla="*/ 234045 w 497"/>
              <a:gd name="T55" fmla="*/ 142205 h 418"/>
              <a:gd name="T56" fmla="*/ 131937 w 497"/>
              <a:gd name="T57" fmla="*/ 142205 h 418"/>
              <a:gd name="T58" fmla="*/ 284525 w 497"/>
              <a:gd name="T59" fmla="*/ 284409 h 418"/>
              <a:gd name="T60" fmla="*/ 437113 w 497"/>
              <a:gd name="T61" fmla="*/ 142205 h 41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418">
                <a:moveTo>
                  <a:pt x="479" y="283"/>
                </a:moveTo>
                <a:lnTo>
                  <a:pt x="479" y="283"/>
                </a:lnTo>
                <a:cubicBezTo>
                  <a:pt x="398" y="230"/>
                  <a:pt x="398" y="230"/>
                  <a:pt x="398" y="230"/>
                </a:cubicBezTo>
                <a:cubicBezTo>
                  <a:pt x="354" y="230"/>
                  <a:pt x="354" y="230"/>
                  <a:pt x="354" y="230"/>
                </a:cubicBezTo>
                <a:cubicBezTo>
                  <a:pt x="434" y="292"/>
                  <a:pt x="434" y="292"/>
                  <a:pt x="434" y="292"/>
                </a:cubicBezTo>
                <a:cubicBezTo>
                  <a:pt x="345" y="292"/>
                  <a:pt x="345" y="292"/>
                  <a:pt x="345" y="292"/>
                </a:cubicBezTo>
                <a:cubicBezTo>
                  <a:pt x="345" y="292"/>
                  <a:pt x="345" y="292"/>
                  <a:pt x="345" y="301"/>
                </a:cubicBezTo>
                <a:cubicBezTo>
                  <a:pt x="319" y="355"/>
                  <a:pt x="319" y="355"/>
                  <a:pt x="319" y="355"/>
                </a:cubicBezTo>
                <a:cubicBezTo>
                  <a:pt x="177" y="355"/>
                  <a:pt x="177" y="355"/>
                  <a:pt x="177" y="355"/>
                </a:cubicBezTo>
                <a:cubicBezTo>
                  <a:pt x="151" y="301"/>
                  <a:pt x="151" y="301"/>
                  <a:pt x="151" y="301"/>
                </a:cubicBezTo>
                <a:cubicBezTo>
                  <a:pt x="151" y="292"/>
                  <a:pt x="151" y="292"/>
                  <a:pt x="151" y="292"/>
                </a:cubicBezTo>
                <a:cubicBezTo>
                  <a:pt x="62" y="292"/>
                  <a:pt x="62" y="292"/>
                  <a:pt x="62" y="292"/>
                </a:cubicBezTo>
                <a:cubicBezTo>
                  <a:pt x="141" y="230"/>
                  <a:pt x="141" y="230"/>
                  <a:pt x="141" y="230"/>
                </a:cubicBezTo>
                <a:cubicBezTo>
                  <a:pt x="97" y="230"/>
                  <a:pt x="97" y="230"/>
                  <a:pt x="97" y="230"/>
                </a:cubicBezTo>
                <a:cubicBezTo>
                  <a:pt x="17" y="283"/>
                  <a:pt x="17" y="283"/>
                  <a:pt x="17" y="283"/>
                </a:cubicBezTo>
                <a:cubicBezTo>
                  <a:pt x="9" y="292"/>
                  <a:pt x="0" y="301"/>
                  <a:pt x="0" y="320"/>
                </a:cubicBezTo>
                <a:cubicBezTo>
                  <a:pt x="17" y="399"/>
                  <a:pt x="17" y="399"/>
                  <a:pt x="17" y="399"/>
                </a:cubicBezTo>
                <a:cubicBezTo>
                  <a:pt x="17" y="408"/>
                  <a:pt x="35" y="417"/>
                  <a:pt x="44" y="417"/>
                </a:cubicBezTo>
                <a:cubicBezTo>
                  <a:pt x="451" y="417"/>
                  <a:pt x="451" y="417"/>
                  <a:pt x="451" y="417"/>
                </a:cubicBezTo>
                <a:cubicBezTo>
                  <a:pt x="460" y="417"/>
                  <a:pt x="479" y="408"/>
                  <a:pt x="479" y="399"/>
                </a:cubicBezTo>
                <a:cubicBezTo>
                  <a:pt x="496" y="320"/>
                  <a:pt x="496" y="320"/>
                  <a:pt x="496" y="320"/>
                </a:cubicBezTo>
                <a:cubicBezTo>
                  <a:pt x="496" y="301"/>
                  <a:pt x="487" y="292"/>
                  <a:pt x="479" y="283"/>
                </a:cubicBezTo>
                <a:close/>
                <a:moveTo>
                  <a:pt x="381" y="124"/>
                </a:moveTo>
                <a:lnTo>
                  <a:pt x="381" y="124"/>
                </a:lnTo>
                <a:cubicBezTo>
                  <a:pt x="292" y="124"/>
                  <a:pt x="292" y="124"/>
                  <a:pt x="292" y="124"/>
                </a:cubicBezTo>
                <a:cubicBezTo>
                  <a:pt x="292" y="0"/>
                  <a:pt x="292" y="0"/>
                  <a:pt x="292" y="0"/>
                </a:cubicBezTo>
                <a:cubicBezTo>
                  <a:pt x="204" y="0"/>
                  <a:pt x="204" y="0"/>
                  <a:pt x="204" y="0"/>
                </a:cubicBezTo>
                <a:cubicBezTo>
                  <a:pt x="204" y="124"/>
                  <a:pt x="204" y="124"/>
                  <a:pt x="204" y="124"/>
                </a:cubicBezTo>
                <a:cubicBezTo>
                  <a:pt x="115" y="124"/>
                  <a:pt x="115" y="124"/>
                  <a:pt x="115" y="124"/>
                </a:cubicBezTo>
                <a:cubicBezTo>
                  <a:pt x="248" y="248"/>
                  <a:pt x="248" y="248"/>
                  <a:pt x="248" y="248"/>
                </a:cubicBezTo>
                <a:lnTo>
                  <a:pt x="381" y="124"/>
                </a:lnTo>
                <a:close/>
              </a:path>
            </a:pathLst>
          </a:custGeom>
          <a:solidFill>
            <a:schemeClr val="tx1">
              <a:lumMod val="65000"/>
              <a:lumOff val="35000"/>
            </a:schemeClr>
          </a:solidFill>
          <a:ln>
            <a:noFill/>
          </a:ln>
          <a:effectLst/>
        </p:spPr>
        <p:txBody>
          <a:bodyPr wrap="none" lIns="45715" tIns="22858" rIns="45715" bIns="22858" anchor="ctr"/>
          <a:lstStyle/>
          <a:p>
            <a:pPr>
              <a:defRPr/>
            </a:pPr>
            <a:endParaRPr lang="zh-CN" altLang="en-US"/>
          </a:p>
        </p:txBody>
      </p:sp>
      <p:sp>
        <p:nvSpPr>
          <p:cNvPr id="101" name="Freeform 147"/>
          <p:cNvSpPr>
            <a:spLocks noChangeArrowheads="1"/>
          </p:cNvSpPr>
          <p:nvPr/>
        </p:nvSpPr>
        <p:spPr bwMode="auto">
          <a:xfrm>
            <a:off x="8411229" y="2833107"/>
            <a:ext cx="385980" cy="324653"/>
          </a:xfrm>
          <a:custGeom>
            <a:avLst/>
            <a:gdLst>
              <a:gd name="T0" fmla="*/ 285098 w 498"/>
              <a:gd name="T1" fmla="*/ 0 h 418"/>
              <a:gd name="T2" fmla="*/ 285098 w 498"/>
              <a:gd name="T3" fmla="*/ 0 h 418"/>
              <a:gd name="T4" fmla="*/ 131672 w 498"/>
              <a:gd name="T5" fmla="*/ 131883 h 418"/>
              <a:gd name="T6" fmla="*/ 233574 w 498"/>
              <a:gd name="T7" fmla="*/ 131883 h 418"/>
              <a:gd name="T8" fmla="*/ 233574 w 498"/>
              <a:gd name="T9" fmla="*/ 284409 h 418"/>
              <a:gd name="T10" fmla="*/ 335476 w 498"/>
              <a:gd name="T11" fmla="*/ 284409 h 418"/>
              <a:gd name="T12" fmla="*/ 335476 w 498"/>
              <a:gd name="T13" fmla="*/ 131883 h 418"/>
              <a:gd name="T14" fmla="*/ 436234 w 498"/>
              <a:gd name="T15" fmla="*/ 131883 h 418"/>
              <a:gd name="T16" fmla="*/ 285098 w 498"/>
              <a:gd name="T17" fmla="*/ 0 h 418"/>
              <a:gd name="T18" fmla="*/ 547296 w 498"/>
              <a:gd name="T19" fmla="*/ 324548 h 418"/>
              <a:gd name="T20" fmla="*/ 547296 w 498"/>
              <a:gd name="T21" fmla="*/ 324548 h 418"/>
              <a:gd name="T22" fmla="*/ 456843 w 498"/>
              <a:gd name="T23" fmla="*/ 263767 h 418"/>
              <a:gd name="T24" fmla="*/ 406464 w 498"/>
              <a:gd name="T25" fmla="*/ 263767 h 418"/>
              <a:gd name="T26" fmla="*/ 496917 w 498"/>
              <a:gd name="T27" fmla="*/ 334869 h 418"/>
              <a:gd name="T28" fmla="*/ 396160 w 498"/>
              <a:gd name="T29" fmla="*/ 334869 h 418"/>
              <a:gd name="T30" fmla="*/ 396160 w 498"/>
              <a:gd name="T31" fmla="*/ 345190 h 418"/>
              <a:gd name="T32" fmla="*/ 365245 w 498"/>
              <a:gd name="T33" fmla="*/ 407118 h 418"/>
              <a:gd name="T34" fmla="*/ 203805 w 498"/>
              <a:gd name="T35" fmla="*/ 407118 h 418"/>
              <a:gd name="T36" fmla="*/ 172890 w 498"/>
              <a:gd name="T37" fmla="*/ 345190 h 418"/>
              <a:gd name="T38" fmla="*/ 172890 w 498"/>
              <a:gd name="T39" fmla="*/ 334869 h 418"/>
              <a:gd name="T40" fmla="*/ 70988 w 498"/>
              <a:gd name="T41" fmla="*/ 334869 h 418"/>
              <a:gd name="T42" fmla="*/ 162586 w 498"/>
              <a:gd name="T43" fmla="*/ 263767 h 418"/>
              <a:gd name="T44" fmla="*/ 112207 w 498"/>
              <a:gd name="T45" fmla="*/ 263767 h 418"/>
              <a:gd name="T46" fmla="*/ 20609 w 498"/>
              <a:gd name="T47" fmla="*/ 324548 h 418"/>
              <a:gd name="T48" fmla="*/ 0 w 498"/>
              <a:gd name="T49" fmla="*/ 366980 h 418"/>
              <a:gd name="T50" fmla="*/ 20609 w 498"/>
              <a:gd name="T51" fmla="*/ 457578 h 418"/>
              <a:gd name="T52" fmla="*/ 51524 w 498"/>
              <a:gd name="T53" fmla="*/ 478220 h 418"/>
              <a:gd name="T54" fmla="*/ 517526 w 498"/>
              <a:gd name="T55" fmla="*/ 478220 h 418"/>
              <a:gd name="T56" fmla="*/ 547296 w 498"/>
              <a:gd name="T57" fmla="*/ 457578 h 418"/>
              <a:gd name="T58" fmla="*/ 569050 w 498"/>
              <a:gd name="T59" fmla="*/ 366980 h 418"/>
              <a:gd name="T60" fmla="*/ 547296 w 498"/>
              <a:gd name="T61" fmla="*/ 324548 h 41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8" h="418">
                <a:moveTo>
                  <a:pt x="249" y="0"/>
                </a:moveTo>
                <a:lnTo>
                  <a:pt x="249" y="0"/>
                </a:lnTo>
                <a:cubicBezTo>
                  <a:pt x="115" y="115"/>
                  <a:pt x="115" y="115"/>
                  <a:pt x="115" y="115"/>
                </a:cubicBezTo>
                <a:cubicBezTo>
                  <a:pt x="204" y="115"/>
                  <a:pt x="204" y="115"/>
                  <a:pt x="204" y="115"/>
                </a:cubicBezTo>
                <a:cubicBezTo>
                  <a:pt x="204" y="248"/>
                  <a:pt x="204" y="248"/>
                  <a:pt x="204" y="248"/>
                </a:cubicBezTo>
                <a:cubicBezTo>
                  <a:pt x="293" y="248"/>
                  <a:pt x="293" y="248"/>
                  <a:pt x="293" y="248"/>
                </a:cubicBezTo>
                <a:cubicBezTo>
                  <a:pt x="293" y="115"/>
                  <a:pt x="293" y="115"/>
                  <a:pt x="293" y="115"/>
                </a:cubicBezTo>
                <a:cubicBezTo>
                  <a:pt x="381" y="115"/>
                  <a:pt x="381" y="115"/>
                  <a:pt x="381" y="115"/>
                </a:cubicBezTo>
                <a:lnTo>
                  <a:pt x="249" y="0"/>
                </a:lnTo>
                <a:close/>
                <a:moveTo>
                  <a:pt x="478" y="283"/>
                </a:moveTo>
                <a:lnTo>
                  <a:pt x="478" y="283"/>
                </a:lnTo>
                <a:cubicBezTo>
                  <a:pt x="399" y="230"/>
                  <a:pt x="399" y="230"/>
                  <a:pt x="399" y="230"/>
                </a:cubicBezTo>
                <a:cubicBezTo>
                  <a:pt x="355" y="230"/>
                  <a:pt x="355" y="230"/>
                  <a:pt x="355" y="230"/>
                </a:cubicBezTo>
                <a:cubicBezTo>
                  <a:pt x="434" y="292"/>
                  <a:pt x="434" y="292"/>
                  <a:pt x="434" y="292"/>
                </a:cubicBezTo>
                <a:cubicBezTo>
                  <a:pt x="346" y="292"/>
                  <a:pt x="346" y="292"/>
                  <a:pt x="346" y="292"/>
                </a:cubicBezTo>
                <a:cubicBezTo>
                  <a:pt x="346" y="292"/>
                  <a:pt x="346" y="292"/>
                  <a:pt x="346" y="301"/>
                </a:cubicBezTo>
                <a:cubicBezTo>
                  <a:pt x="319" y="355"/>
                  <a:pt x="319" y="355"/>
                  <a:pt x="319" y="355"/>
                </a:cubicBezTo>
                <a:cubicBezTo>
                  <a:pt x="178" y="355"/>
                  <a:pt x="178" y="355"/>
                  <a:pt x="178" y="355"/>
                </a:cubicBezTo>
                <a:cubicBezTo>
                  <a:pt x="151" y="301"/>
                  <a:pt x="151" y="301"/>
                  <a:pt x="151" y="301"/>
                </a:cubicBezTo>
                <a:cubicBezTo>
                  <a:pt x="151" y="292"/>
                  <a:pt x="151" y="292"/>
                  <a:pt x="151" y="292"/>
                </a:cubicBezTo>
                <a:cubicBezTo>
                  <a:pt x="62" y="292"/>
                  <a:pt x="62" y="292"/>
                  <a:pt x="62" y="292"/>
                </a:cubicBezTo>
                <a:cubicBezTo>
                  <a:pt x="142" y="230"/>
                  <a:pt x="142" y="230"/>
                  <a:pt x="142" y="230"/>
                </a:cubicBezTo>
                <a:cubicBezTo>
                  <a:pt x="98" y="230"/>
                  <a:pt x="98" y="230"/>
                  <a:pt x="98" y="230"/>
                </a:cubicBezTo>
                <a:cubicBezTo>
                  <a:pt x="18" y="283"/>
                  <a:pt x="18" y="283"/>
                  <a:pt x="18" y="283"/>
                </a:cubicBezTo>
                <a:cubicBezTo>
                  <a:pt x="9" y="292"/>
                  <a:pt x="0" y="301"/>
                  <a:pt x="0" y="320"/>
                </a:cubicBezTo>
                <a:cubicBezTo>
                  <a:pt x="18" y="399"/>
                  <a:pt x="18" y="399"/>
                  <a:pt x="18" y="399"/>
                </a:cubicBezTo>
                <a:cubicBezTo>
                  <a:pt x="18" y="408"/>
                  <a:pt x="36" y="417"/>
                  <a:pt x="45" y="417"/>
                </a:cubicBezTo>
                <a:cubicBezTo>
                  <a:pt x="452" y="417"/>
                  <a:pt x="452" y="417"/>
                  <a:pt x="452" y="417"/>
                </a:cubicBezTo>
                <a:cubicBezTo>
                  <a:pt x="461" y="417"/>
                  <a:pt x="478" y="408"/>
                  <a:pt x="478" y="399"/>
                </a:cubicBezTo>
                <a:cubicBezTo>
                  <a:pt x="497" y="320"/>
                  <a:pt x="497" y="320"/>
                  <a:pt x="497" y="320"/>
                </a:cubicBezTo>
                <a:cubicBezTo>
                  <a:pt x="497" y="301"/>
                  <a:pt x="487" y="292"/>
                  <a:pt x="478" y="283"/>
                </a:cubicBezTo>
                <a:close/>
              </a:path>
            </a:pathLst>
          </a:custGeom>
          <a:solidFill>
            <a:schemeClr val="tx1">
              <a:lumMod val="65000"/>
              <a:lumOff val="35000"/>
            </a:schemeClr>
          </a:solidFill>
          <a:ln>
            <a:noFill/>
          </a:ln>
          <a:effectLst/>
        </p:spPr>
        <p:txBody>
          <a:bodyPr wrap="none" lIns="45715" tIns="22858" rIns="45715" bIns="22858" anchor="ctr"/>
          <a:lstStyle/>
          <a:p>
            <a:pPr>
              <a:defRPr/>
            </a:pPr>
            <a:endParaRPr lang="zh-CN" altLang="en-US"/>
          </a:p>
        </p:txBody>
      </p:sp>
      <p:grpSp>
        <p:nvGrpSpPr>
          <p:cNvPr id="102" name="组合 101"/>
          <p:cNvGrpSpPr/>
          <p:nvPr/>
        </p:nvGrpSpPr>
        <p:grpSpPr>
          <a:xfrm>
            <a:off x="517543" y="4485115"/>
            <a:ext cx="11202247" cy="507153"/>
            <a:chOff x="387611" y="3363838"/>
            <a:chExt cx="8402779" cy="380365"/>
          </a:xfrm>
        </p:grpSpPr>
        <p:grpSp>
          <p:nvGrpSpPr>
            <p:cNvPr id="103" name="组合 102"/>
            <p:cNvGrpSpPr/>
            <p:nvPr/>
          </p:nvGrpSpPr>
          <p:grpSpPr>
            <a:xfrm>
              <a:off x="387611" y="3363838"/>
              <a:ext cx="8402779" cy="288032"/>
              <a:chOff x="387611" y="3363838"/>
              <a:chExt cx="8402779" cy="288032"/>
            </a:xfrm>
          </p:grpSpPr>
          <p:cxnSp>
            <p:nvCxnSpPr>
              <p:cNvPr id="105" name="直接连接符 104"/>
              <p:cNvCxnSpPr/>
              <p:nvPr/>
            </p:nvCxnSpPr>
            <p:spPr>
              <a:xfrm>
                <a:off x="387611" y="3363838"/>
                <a:ext cx="0" cy="288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387611" y="3651870"/>
                <a:ext cx="840277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V="1">
                <a:off x="8790390" y="3363838"/>
                <a:ext cx="0" cy="288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4" name="矩形 103"/>
            <p:cNvSpPr/>
            <p:nvPr/>
          </p:nvSpPr>
          <p:spPr>
            <a:xfrm>
              <a:off x="3635584" y="3467204"/>
              <a:ext cx="1004252" cy="276999"/>
            </a:xfrm>
            <a:prstGeom prst="rect">
              <a:avLst/>
            </a:prstGeom>
            <a:solidFill>
              <a:srgbClr val="F7F7F7"/>
            </a:solidFill>
            <a:ln>
              <a:noFill/>
            </a:ln>
          </p:spPr>
          <p:txBody>
            <a:bodyPr wrap="none">
              <a:spAutoFit/>
            </a:bodyPr>
            <a:lstStyle/>
            <a:p>
              <a:r>
                <a:rPr lang="zh-CN" altLang="en-US" dirty="0">
                  <a:latin typeface="微软雅黑" panose="020B0503020204020204" pitchFamily="34" charset="-122"/>
                  <a:ea typeface="微软雅黑" panose="020B0503020204020204" pitchFamily="34" charset="-122"/>
                </a:rPr>
                <a:t>流程自动化</a:t>
              </a:r>
            </a:p>
          </p:txBody>
        </p:sp>
      </p:grpSp>
      <p:sp>
        <p:nvSpPr>
          <p:cNvPr id="2" name="标题 1"/>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barn(inVertical)">
                                      <p:cBhvr>
                                        <p:cTn id="14" dur="500"/>
                                        <p:tgtEl>
                                          <p:spTgt spid="84"/>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95"/>
                                        </p:tgtEl>
                                        <p:attrNameLst>
                                          <p:attrName>style.visibility</p:attrName>
                                        </p:attrNameLst>
                                      </p:cBhvr>
                                      <p:to>
                                        <p:strVal val="visible"/>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childTnLst>
                          </p:cTn>
                        </p:par>
                        <p:par>
                          <p:cTn id="22" fill="hold">
                            <p:stCondLst>
                              <p:cond delay="1500"/>
                            </p:stCondLst>
                            <p:childTnLst>
                              <p:par>
                                <p:cTn id="23" presetID="16" presetClass="entr" presetSubtype="21" fill="hold" grpId="0" nodeType="after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barn(inVertical)">
                                      <p:cBhvr>
                                        <p:cTn id="25" dur="500"/>
                                        <p:tgtEl>
                                          <p:spTgt spid="86"/>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par>
                          <p:cTn id="33" fill="hold">
                            <p:stCondLst>
                              <p:cond delay="2500"/>
                            </p:stCondLst>
                            <p:childTnLst>
                              <p:par>
                                <p:cTn id="34" presetID="16" presetClass="entr" presetSubtype="21" fill="hold" grpId="0" nodeType="after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barn(inVertical)">
                                      <p:cBhvr>
                                        <p:cTn id="36" dur="500"/>
                                        <p:tgtEl>
                                          <p:spTgt spid="87"/>
                                        </p:tgtEl>
                                      </p:cBhvr>
                                    </p:animEffect>
                                  </p:childTnLst>
                                </p:cTn>
                              </p:par>
                            </p:childTnLst>
                          </p:cTn>
                        </p:par>
                        <p:par>
                          <p:cTn id="37" fill="hold">
                            <p:stCondLst>
                              <p:cond delay="3000"/>
                            </p:stCondLst>
                            <p:childTnLst>
                              <p:par>
                                <p:cTn id="38" presetID="1" presetClass="entr" presetSubtype="0" fill="hold" grpId="0"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childTnLst>
                          </p:cTn>
                        </p:par>
                        <p:par>
                          <p:cTn id="44" fill="hold">
                            <p:stCondLst>
                              <p:cond delay="3500"/>
                            </p:stCondLst>
                            <p:childTnLst>
                              <p:par>
                                <p:cTn id="45" presetID="16" presetClass="entr" presetSubtype="21" fill="hold" grpId="0" nodeType="after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barn(inVertical)">
                                      <p:cBhvr>
                                        <p:cTn id="47" dur="500"/>
                                        <p:tgtEl>
                                          <p:spTgt spid="88"/>
                                        </p:tgtEl>
                                      </p:cBhvr>
                                    </p:animEffect>
                                  </p:childTnLst>
                                </p:cTn>
                              </p:par>
                            </p:childTnLst>
                          </p:cTn>
                        </p:par>
                        <p:par>
                          <p:cTn id="48" fill="hold">
                            <p:stCondLst>
                              <p:cond delay="4000"/>
                            </p:stCondLst>
                            <p:childTnLst>
                              <p:par>
                                <p:cTn id="49" presetID="1" presetClass="entr" presetSubtype="0" fill="hold" grpId="0" nodeType="after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par>
                          <p:cTn id="55" fill="hold">
                            <p:stCondLst>
                              <p:cond delay="4500"/>
                            </p:stCondLst>
                            <p:childTnLst>
                              <p:par>
                                <p:cTn id="56" presetID="16" presetClass="entr" presetSubtype="21"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barn(inVertical)">
                                      <p:cBhvr>
                                        <p:cTn id="58" dur="500"/>
                                        <p:tgtEl>
                                          <p:spTgt spid="89"/>
                                        </p:tgtEl>
                                      </p:cBhvr>
                                    </p:animEffect>
                                  </p:childTnLst>
                                </p:cTn>
                              </p:par>
                            </p:childTnLst>
                          </p:cTn>
                        </p:par>
                        <p:par>
                          <p:cTn id="59" fill="hold">
                            <p:stCondLst>
                              <p:cond delay="5000"/>
                            </p:stCondLst>
                            <p:childTnLst>
                              <p:par>
                                <p:cTn id="60" presetID="1" presetClass="entr" presetSubtype="0" fill="hold" grpId="0" nodeType="afterEffect">
                                  <p:stCondLst>
                                    <p:cond delay="0"/>
                                  </p:stCondLst>
                                  <p:childTnLst>
                                    <p:set>
                                      <p:cBhvr>
                                        <p:cTn id="61" dur="1" fill="hold">
                                          <p:stCondLst>
                                            <p:cond delay="0"/>
                                          </p:stCondLst>
                                        </p:cTn>
                                        <p:tgtEl>
                                          <p:spTgt spid="98"/>
                                        </p:tgtEl>
                                        <p:attrNameLst>
                                          <p:attrName>style.visibility</p:attrName>
                                        </p:attrNameLst>
                                      </p:cBhvr>
                                      <p:to>
                                        <p:strVal val="visible"/>
                                      </p:to>
                                    </p:se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childTnLst>
                          </p:cTn>
                        </p:par>
                        <p:par>
                          <p:cTn id="66" fill="hold">
                            <p:stCondLst>
                              <p:cond delay="55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6000"/>
                            </p:stCondLst>
                            <p:childTnLst>
                              <p:par>
                                <p:cTn id="71" presetID="1" presetClass="entr" presetSubtype="0" fill="hold" grpId="0" nodeType="afterEffect">
                                  <p:stCondLst>
                                    <p:cond delay="0"/>
                                  </p:stCondLst>
                                  <p:childTnLst>
                                    <p:set>
                                      <p:cBhvr>
                                        <p:cTn id="72" dur="1" fill="hold">
                                          <p:stCondLst>
                                            <p:cond delay="0"/>
                                          </p:stCondLst>
                                        </p:cTn>
                                        <p:tgtEl>
                                          <p:spTgt spid="101"/>
                                        </p:tgtEl>
                                        <p:attrNameLst>
                                          <p:attrName>style.visibility</p:attrName>
                                        </p:attrNameLst>
                                      </p:cBhvr>
                                      <p:to>
                                        <p:strVal val="visible"/>
                                      </p:to>
                                    </p:set>
                                  </p:childTnLst>
                                </p:cTn>
                              </p:par>
                            </p:childTnLst>
                          </p:cTn>
                        </p:par>
                        <p:par>
                          <p:cTn id="73" fill="hold">
                            <p:stCondLst>
                              <p:cond delay="6000"/>
                            </p:stCondLst>
                            <p:childTnLst>
                              <p:par>
                                <p:cTn id="74" presetID="10" presetClass="entr" presetSubtype="0" fill="hold" grpId="0" nodeType="after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fade">
                                      <p:cBhvr>
                                        <p:cTn id="76" dur="500"/>
                                        <p:tgtEl>
                                          <p:spTgt spid="81"/>
                                        </p:tgtEl>
                                      </p:cBhvr>
                                    </p:animEffect>
                                  </p:childTnLst>
                                </p:cTn>
                              </p:par>
                            </p:childTnLst>
                          </p:cTn>
                        </p:par>
                        <p:par>
                          <p:cTn id="77" fill="hold">
                            <p:stCondLst>
                              <p:cond delay="6500"/>
                            </p:stCondLst>
                            <p:childTnLst>
                              <p:par>
                                <p:cTn id="78" presetID="16" presetClass="entr" presetSubtype="21" fill="hold" grpId="0"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barn(inVertical)">
                                      <p:cBhvr>
                                        <p:cTn id="80" dur="500"/>
                                        <p:tgtEl>
                                          <p:spTgt spid="91"/>
                                        </p:tgtEl>
                                      </p:cBhvr>
                                    </p:animEffect>
                                  </p:childTnLst>
                                </p:cTn>
                              </p:par>
                            </p:childTnLst>
                          </p:cTn>
                        </p:par>
                        <p:par>
                          <p:cTn id="81" fill="hold">
                            <p:stCondLst>
                              <p:cond delay="7000"/>
                            </p:stCondLst>
                            <p:childTnLst>
                              <p:par>
                                <p:cTn id="82" presetID="1" presetClass="entr" presetSubtype="0" fill="hold" grpId="0" nodeType="afterEffect">
                                  <p:stCondLst>
                                    <p:cond delay="0"/>
                                  </p:stCondLst>
                                  <p:childTnLst>
                                    <p:set>
                                      <p:cBhvr>
                                        <p:cTn id="83" dur="1" fill="hold">
                                          <p:stCondLst>
                                            <p:cond delay="0"/>
                                          </p:stCondLst>
                                        </p:cTn>
                                        <p:tgtEl>
                                          <p:spTgt spid="99"/>
                                        </p:tgtEl>
                                        <p:attrNameLst>
                                          <p:attrName>style.visibility</p:attrName>
                                        </p:attrNameLst>
                                      </p:cBhvr>
                                      <p:to>
                                        <p:strVal val="visible"/>
                                      </p:to>
                                    </p:se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childTnLst>
                          </p:cTn>
                        </p:par>
                        <p:par>
                          <p:cTn id="88" fill="hold">
                            <p:stCondLst>
                              <p:cond delay="7500"/>
                            </p:stCondLst>
                            <p:childTnLst>
                              <p:par>
                                <p:cTn id="89" presetID="16" presetClass="entr" presetSubtype="21" fill="hold" grpId="0" nodeType="afterEffect">
                                  <p:stCondLst>
                                    <p:cond delay="0"/>
                                  </p:stCondLst>
                                  <p:childTnLst>
                                    <p:set>
                                      <p:cBhvr>
                                        <p:cTn id="90" dur="1" fill="hold">
                                          <p:stCondLst>
                                            <p:cond delay="0"/>
                                          </p:stCondLst>
                                        </p:cTn>
                                        <p:tgtEl>
                                          <p:spTgt spid="92"/>
                                        </p:tgtEl>
                                        <p:attrNameLst>
                                          <p:attrName>style.visibility</p:attrName>
                                        </p:attrNameLst>
                                      </p:cBhvr>
                                      <p:to>
                                        <p:strVal val="visible"/>
                                      </p:to>
                                    </p:set>
                                    <p:animEffect transition="in" filter="barn(inVertical)">
                                      <p:cBhvr>
                                        <p:cTn id="91" dur="500"/>
                                        <p:tgtEl>
                                          <p:spTgt spid="92"/>
                                        </p:tgtEl>
                                      </p:cBhvr>
                                    </p:animEffect>
                                  </p:childTnLst>
                                </p:cTn>
                              </p:par>
                            </p:childTnLst>
                          </p:cTn>
                        </p:par>
                        <p:par>
                          <p:cTn id="92" fill="hold">
                            <p:stCondLst>
                              <p:cond delay="8000"/>
                            </p:stCondLst>
                            <p:childTnLst>
                              <p:par>
                                <p:cTn id="93" presetID="1" presetClass="entr" presetSubtype="0" fill="hold" grpId="0" nodeType="afterEffect">
                                  <p:stCondLst>
                                    <p:cond delay="0"/>
                                  </p:stCondLst>
                                  <p:childTnLst>
                                    <p:set>
                                      <p:cBhvr>
                                        <p:cTn id="94" dur="1" fill="hold">
                                          <p:stCondLst>
                                            <p:cond delay="0"/>
                                          </p:stCondLst>
                                        </p:cTn>
                                        <p:tgtEl>
                                          <p:spTgt spid="100"/>
                                        </p:tgtEl>
                                        <p:attrNameLst>
                                          <p:attrName>style.visibility</p:attrName>
                                        </p:attrNameLst>
                                      </p:cBhvr>
                                      <p:to>
                                        <p:strVal val="visible"/>
                                      </p:to>
                                    </p:set>
                                  </p:childTnLst>
                                </p:cTn>
                              </p:par>
                            </p:childTnLst>
                          </p:cTn>
                        </p:par>
                        <p:par>
                          <p:cTn id="95" fill="hold">
                            <p:stCondLst>
                              <p:cond delay="8000"/>
                            </p:stCondLst>
                            <p:childTnLst>
                              <p:par>
                                <p:cTn id="96" presetID="10" presetClass="entr" presetSubtype="0" fill="hold" grpId="0" nodeType="after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childTnLst>
                          </p:cTn>
                        </p:par>
                        <p:par>
                          <p:cTn id="99" fill="hold">
                            <p:stCondLst>
                              <p:cond delay="8500"/>
                            </p:stCondLst>
                            <p:childTnLst>
                              <p:par>
                                <p:cTn id="100" presetID="16" presetClass="entr" presetSubtype="21" fill="hold" grpId="0" nodeType="after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barn(inVertical)">
                                      <p:cBhvr>
                                        <p:cTn id="102" dur="500"/>
                                        <p:tgtEl>
                                          <p:spTgt spid="93"/>
                                        </p:tgtEl>
                                      </p:cBhvr>
                                    </p:animEffect>
                                  </p:childTnLst>
                                </p:cTn>
                              </p:par>
                            </p:childTnLst>
                          </p:cTn>
                        </p:par>
                        <p:par>
                          <p:cTn id="103" fill="hold">
                            <p:stCondLst>
                              <p:cond delay="9000"/>
                            </p:stCondLst>
                            <p:childTnLst>
                              <p:par>
                                <p:cTn id="104" presetID="10" presetClass="entr" presetSubtype="0" fill="hold"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childTnLst>
                          </p:cTn>
                        </p:par>
                        <p:par>
                          <p:cTn id="107" fill="hold">
                            <p:stCondLst>
                              <p:cond delay="9500"/>
                            </p:stCondLst>
                            <p:childTnLst>
                              <p:par>
                                <p:cTn id="108" presetID="16" presetClass="entr" presetSubtype="21" fill="hold" nodeType="afterEffect">
                                  <p:stCondLst>
                                    <p:cond delay="0"/>
                                  </p:stCondLst>
                                  <p:childTnLst>
                                    <p:set>
                                      <p:cBhvr>
                                        <p:cTn id="109" dur="1" fill="hold">
                                          <p:stCondLst>
                                            <p:cond delay="0"/>
                                          </p:stCondLst>
                                        </p:cTn>
                                        <p:tgtEl>
                                          <p:spTgt spid="102"/>
                                        </p:tgtEl>
                                        <p:attrNameLst>
                                          <p:attrName>style.visibility</p:attrName>
                                        </p:attrNameLst>
                                      </p:cBhvr>
                                      <p:to>
                                        <p:strVal val="visible"/>
                                      </p:to>
                                    </p:set>
                                    <p:animEffect transition="in" filter="barn(inVertical)">
                                      <p:cBhvr>
                                        <p:cTn id="1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5" grpId="0" animBg="1"/>
      <p:bldP spid="86" grpId="0"/>
      <p:bldP spid="87" grpId="0"/>
      <p:bldP spid="88" grpId="0"/>
      <p:bldP spid="89" grpId="0"/>
      <p:bldP spid="90" grpId="0"/>
      <p:bldP spid="91" grpId="0"/>
      <p:bldP spid="92" grpId="0"/>
      <p:bldP spid="93" grpId="0"/>
      <p:bldP spid="94" grpId="0" animBg="1"/>
      <p:bldP spid="95" grpId="0" animBg="1"/>
      <p:bldP spid="96" grpId="0" animBg="1"/>
      <p:bldP spid="97" grpId="0" animBg="1"/>
      <p:bldP spid="98" grpId="0" animBg="1"/>
      <p:bldP spid="99" grpId="0" animBg="1"/>
      <p:bldP spid="100" grpId="0" animBg="1"/>
      <p:bldP spid="10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98161" y="1866467"/>
            <a:ext cx="6350847" cy="4033000"/>
            <a:chOff x="2193855" y="1206312"/>
            <a:chExt cx="4763755" cy="3024750"/>
          </a:xfrm>
        </p:grpSpPr>
        <p:sp>
          <p:nvSpPr>
            <p:cNvPr id="4" name="矩形 1"/>
            <p:cNvSpPr/>
            <p:nvPr/>
          </p:nvSpPr>
          <p:spPr>
            <a:xfrm rot="990775">
              <a:off x="3122695" y="3298562"/>
              <a:ext cx="2500445" cy="287685"/>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5" name="矩形 1"/>
            <p:cNvSpPr/>
            <p:nvPr/>
          </p:nvSpPr>
          <p:spPr>
            <a:xfrm rot="293950">
              <a:off x="3281854" y="1630600"/>
              <a:ext cx="2848883" cy="294792"/>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6" name="椭圆 5"/>
            <p:cNvSpPr/>
            <p:nvPr/>
          </p:nvSpPr>
          <p:spPr>
            <a:xfrm>
              <a:off x="2633023" y="1206312"/>
              <a:ext cx="694953" cy="694953"/>
            </a:xfrm>
            <a:prstGeom prst="ellipse">
              <a:avLst/>
            </a:prstGeom>
            <a:solidFill>
              <a:schemeClr val="accent1"/>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3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p>
          </p:txBody>
        </p:sp>
        <p:sp>
          <p:nvSpPr>
            <p:cNvPr id="7" name="矩形 1"/>
            <p:cNvSpPr/>
            <p:nvPr/>
          </p:nvSpPr>
          <p:spPr>
            <a:xfrm rot="20453418">
              <a:off x="2677142" y="2373544"/>
              <a:ext cx="3418338" cy="376174"/>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8" name="椭圆 7"/>
            <p:cNvSpPr/>
            <p:nvPr/>
          </p:nvSpPr>
          <p:spPr>
            <a:xfrm>
              <a:off x="2193855" y="2586555"/>
              <a:ext cx="998364" cy="998364"/>
            </a:xfrm>
            <a:prstGeom prst="ellipse">
              <a:avLst/>
            </a:prstGeom>
            <a:solidFill>
              <a:schemeClr val="accent3"/>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8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p>
          </p:txBody>
        </p:sp>
        <p:sp>
          <p:nvSpPr>
            <p:cNvPr id="9" name="椭圆 8"/>
            <p:cNvSpPr/>
            <p:nvPr/>
          </p:nvSpPr>
          <p:spPr>
            <a:xfrm>
              <a:off x="5959246" y="1336462"/>
              <a:ext cx="998364" cy="998364"/>
            </a:xfrm>
            <a:prstGeom prst="ellipse">
              <a:avLst/>
            </a:prstGeom>
            <a:solidFill>
              <a:schemeClr val="accent2"/>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8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p>
          </p:txBody>
        </p:sp>
        <p:sp>
          <p:nvSpPr>
            <p:cNvPr id="10" name="椭圆 9"/>
            <p:cNvSpPr/>
            <p:nvPr/>
          </p:nvSpPr>
          <p:spPr>
            <a:xfrm>
              <a:off x="5361899" y="3556879"/>
              <a:ext cx="674183" cy="674183"/>
            </a:xfrm>
            <a:prstGeom prst="ellipse">
              <a:avLst/>
            </a:prstGeom>
            <a:solidFill>
              <a:schemeClr val="accent4"/>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37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04</a:t>
              </a:r>
            </a:p>
          </p:txBody>
        </p:sp>
      </p:grpSp>
      <p:sp>
        <p:nvSpPr>
          <p:cNvPr id="11" name="KSO_GT1"/>
          <p:cNvSpPr txBox="1"/>
          <p:nvPr/>
        </p:nvSpPr>
        <p:spPr>
          <a:xfrm>
            <a:off x="2624798" y="2678940"/>
            <a:ext cx="2823131" cy="970928"/>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p:txBody>
      </p:sp>
      <p:sp>
        <p:nvSpPr>
          <p:cNvPr id="12" name="KSO_GT3"/>
          <p:cNvSpPr txBox="1"/>
          <p:nvPr/>
        </p:nvSpPr>
        <p:spPr>
          <a:xfrm>
            <a:off x="2264758" y="4911188"/>
            <a:ext cx="2823130" cy="970928"/>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p:txBody>
      </p:sp>
      <p:sp>
        <p:nvSpPr>
          <p:cNvPr id="13" name="KSO_GT2"/>
          <p:cNvSpPr txBox="1"/>
          <p:nvPr/>
        </p:nvSpPr>
        <p:spPr>
          <a:xfrm>
            <a:off x="7305318" y="3255004"/>
            <a:ext cx="2823131" cy="970928"/>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p:txBody>
      </p:sp>
      <p:sp>
        <p:nvSpPr>
          <p:cNvPr id="14" name="KSO_GT4"/>
          <p:cNvSpPr txBox="1"/>
          <p:nvPr/>
        </p:nvSpPr>
        <p:spPr>
          <a:xfrm>
            <a:off x="7752184" y="4839180"/>
            <a:ext cx="2656056" cy="1254116"/>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单击此处添加文本</a:t>
            </a:r>
          </a:p>
        </p:txBody>
      </p:sp>
      <p:sp>
        <p:nvSpPr>
          <p:cNvPr id="3" name="标题 2"/>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par>
                                <p:cTn id="12" presetID="47" presetClass="entr" presetSubtype="0" fill="hold" grpId="0" nodeType="withEffect">
                                  <p:stCondLst>
                                    <p:cond delay="2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par>
                                <p:cTn id="17" presetID="22" presetClass="entr" presetSubtype="1" fill="hold" grpId="0" nodeType="withEffect">
                                  <p:stCondLst>
                                    <p:cond delay="3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47" presetClass="entr" presetSubtype="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anim calcmode="lin" valueType="num">
                                      <p:cBhvr>
                                        <p:cTn id="23" dur="500" fill="hold"/>
                                        <p:tgtEl>
                                          <p:spTgt spid="14"/>
                                        </p:tgtEl>
                                        <p:attrNameLst>
                                          <p:attrName>ppt_x</p:attrName>
                                        </p:attrNameLst>
                                      </p:cBhvr>
                                      <p:tavLst>
                                        <p:tav tm="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30"/>
          <p:cNvSpPr/>
          <p:nvPr/>
        </p:nvSpPr>
        <p:spPr>
          <a:xfrm>
            <a:off x="4524009" y="4956596"/>
            <a:ext cx="3377367" cy="776661"/>
          </a:xfrm>
          <a:prstGeom prst="ellipse">
            <a:avLst/>
          </a:prstGeom>
          <a:solidFill>
            <a:schemeClr val="tx1">
              <a:lumMod val="65000"/>
              <a:lumOff val="35000"/>
              <a:alpha val="57000"/>
            </a:schemeClr>
          </a:solidFill>
          <a:ln>
            <a:noFill/>
          </a:ln>
          <a:effectLst>
            <a:outerShdw blurRad="685800" sx="119000" sy="119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grpSp>
        <p:nvGrpSpPr>
          <p:cNvPr id="3" name="Group 132"/>
          <p:cNvGrpSpPr/>
          <p:nvPr/>
        </p:nvGrpSpPr>
        <p:grpSpPr>
          <a:xfrm>
            <a:off x="4308359" y="3955955"/>
            <a:ext cx="3778207" cy="1777303"/>
            <a:chOff x="6724539" y="1872152"/>
            <a:chExt cx="2057954" cy="967954"/>
          </a:xfrm>
        </p:grpSpPr>
        <p:sp>
          <p:nvSpPr>
            <p:cNvPr id="4"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3"/>
            </a:solidFill>
            <a:ln>
              <a:noFill/>
            </a:ln>
          </p:spPr>
          <p:txBody>
            <a:bodyPr vert="horz" wrap="square" lIns="68580" tIns="34290" rIns="68580" bIns="34290" numCol="1" anchor="t" anchorCtr="0" compatLnSpc="1"/>
            <a:lstStyle/>
            <a:p>
              <a:pPr algn="ctr"/>
              <a:endParaRPr lang="id-ID"/>
            </a:p>
          </p:txBody>
        </p:sp>
        <p:sp>
          <p:nvSpPr>
            <p:cNvPr id="5" name="Oval 9"/>
            <p:cNvSpPr>
              <a:spLocks noChangeArrowheads="1"/>
            </p:cNvSpPr>
            <p:nvPr/>
          </p:nvSpPr>
          <p:spPr bwMode="auto">
            <a:xfrm>
              <a:off x="6724539" y="1872152"/>
              <a:ext cx="2057954" cy="578367"/>
            </a:xfrm>
            <a:prstGeom prst="ellipse">
              <a:avLst/>
            </a:prstGeom>
            <a:solidFill>
              <a:schemeClr val="accent3">
                <a:lumMod val="60000"/>
                <a:lumOff val="40000"/>
              </a:schemeClr>
            </a:solidFill>
            <a:ln>
              <a:noFill/>
            </a:ln>
          </p:spPr>
          <p:txBody>
            <a:bodyPr vert="horz" wrap="square" lIns="68580" tIns="34290" rIns="68580" bIns="34290" numCol="1" anchor="t" anchorCtr="0" compatLnSpc="1"/>
            <a:lstStyle/>
            <a:p>
              <a:pPr algn="ctr"/>
              <a:endParaRPr lang="id-ID"/>
            </a:p>
          </p:txBody>
        </p:sp>
        <p:sp>
          <p:nvSpPr>
            <p:cNvPr id="6" name="Oval 17"/>
            <p:cNvSpPr>
              <a:spLocks noChangeArrowheads="1"/>
            </p:cNvSpPr>
            <p:nvPr/>
          </p:nvSpPr>
          <p:spPr bwMode="auto">
            <a:xfrm>
              <a:off x="7207013" y="2117595"/>
              <a:ext cx="1093006" cy="220044"/>
            </a:xfrm>
            <a:prstGeom prst="ellipse">
              <a:avLst/>
            </a:prstGeom>
            <a:solidFill>
              <a:schemeClr val="tx1">
                <a:lumMod val="75000"/>
                <a:lumOff val="25000"/>
              </a:schemeClr>
            </a:solidFill>
            <a:ln>
              <a:noFill/>
            </a:ln>
          </p:spPr>
          <p:txBody>
            <a:bodyPr vert="horz" wrap="square" lIns="68580" tIns="34290" rIns="68580" bIns="34290" numCol="1" anchor="t" anchorCtr="0" compatLnSpc="1"/>
            <a:lstStyle/>
            <a:p>
              <a:pPr algn="ctr"/>
              <a:endParaRPr lang="id-ID"/>
            </a:p>
          </p:txBody>
        </p:sp>
      </p:grpSp>
      <p:grpSp>
        <p:nvGrpSpPr>
          <p:cNvPr id="7" name="Group 146"/>
          <p:cNvGrpSpPr/>
          <p:nvPr/>
        </p:nvGrpSpPr>
        <p:grpSpPr>
          <a:xfrm>
            <a:off x="4535031" y="3149740"/>
            <a:ext cx="3324863" cy="1564045"/>
            <a:chOff x="6724539" y="1872152"/>
            <a:chExt cx="2057954" cy="967954"/>
          </a:xfrm>
        </p:grpSpPr>
        <p:sp>
          <p:nvSpPr>
            <p:cNvPr id="8"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2"/>
            </a:solidFill>
            <a:ln>
              <a:noFill/>
            </a:ln>
          </p:spPr>
          <p:txBody>
            <a:bodyPr vert="horz" wrap="square" lIns="68580" tIns="34290" rIns="68580" bIns="34290" numCol="1" anchor="t" anchorCtr="0" compatLnSpc="1"/>
            <a:lstStyle/>
            <a:p>
              <a:pPr algn="ctr"/>
              <a:endParaRPr lang="id-ID"/>
            </a:p>
          </p:txBody>
        </p:sp>
        <p:sp>
          <p:nvSpPr>
            <p:cNvPr id="9" name="Oval 9"/>
            <p:cNvSpPr>
              <a:spLocks noChangeArrowheads="1"/>
            </p:cNvSpPr>
            <p:nvPr/>
          </p:nvSpPr>
          <p:spPr bwMode="auto">
            <a:xfrm>
              <a:off x="6724539" y="1872152"/>
              <a:ext cx="2057954" cy="578367"/>
            </a:xfrm>
            <a:prstGeom prst="ellipse">
              <a:avLst/>
            </a:prstGeom>
            <a:solidFill>
              <a:schemeClr val="accent2">
                <a:lumMod val="60000"/>
                <a:lumOff val="40000"/>
              </a:schemeClr>
            </a:solidFill>
            <a:ln>
              <a:noFill/>
            </a:ln>
          </p:spPr>
          <p:txBody>
            <a:bodyPr vert="horz" wrap="square" lIns="68580" tIns="34290" rIns="68580" bIns="34290" numCol="1" anchor="t" anchorCtr="0" compatLnSpc="1"/>
            <a:lstStyle/>
            <a:p>
              <a:pPr algn="ctr"/>
              <a:endParaRPr lang="id-ID"/>
            </a:p>
          </p:txBody>
        </p:sp>
        <p:sp>
          <p:nvSpPr>
            <p:cNvPr id="10" name="Oval 17"/>
            <p:cNvSpPr>
              <a:spLocks noChangeArrowheads="1"/>
            </p:cNvSpPr>
            <p:nvPr/>
          </p:nvSpPr>
          <p:spPr bwMode="auto">
            <a:xfrm>
              <a:off x="7207013" y="2117595"/>
              <a:ext cx="1093006" cy="220044"/>
            </a:xfrm>
            <a:prstGeom prst="ellipse">
              <a:avLst/>
            </a:prstGeom>
            <a:solidFill>
              <a:schemeClr val="tx1">
                <a:lumMod val="65000"/>
                <a:lumOff val="35000"/>
              </a:schemeClr>
            </a:solidFill>
            <a:ln>
              <a:noFill/>
            </a:ln>
          </p:spPr>
          <p:txBody>
            <a:bodyPr vert="horz" wrap="square" lIns="68580" tIns="34290" rIns="68580" bIns="34290" numCol="1" anchor="t" anchorCtr="0" compatLnSpc="1"/>
            <a:lstStyle/>
            <a:p>
              <a:pPr algn="ctr"/>
              <a:endParaRPr lang="id-ID"/>
            </a:p>
          </p:txBody>
        </p:sp>
      </p:grpSp>
      <p:grpSp>
        <p:nvGrpSpPr>
          <p:cNvPr id="11" name="Group 158"/>
          <p:cNvGrpSpPr/>
          <p:nvPr/>
        </p:nvGrpSpPr>
        <p:grpSpPr>
          <a:xfrm>
            <a:off x="4727650" y="2440015"/>
            <a:ext cx="2939624" cy="1382825"/>
            <a:chOff x="6724539" y="1872152"/>
            <a:chExt cx="2057954" cy="967954"/>
          </a:xfrm>
        </p:grpSpPr>
        <p:sp>
          <p:nvSpPr>
            <p:cNvPr id="12" name="Freeform 5"/>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1"/>
            </a:solidFill>
            <a:ln>
              <a:noFill/>
            </a:ln>
          </p:spPr>
          <p:txBody>
            <a:bodyPr vert="horz" wrap="square" lIns="68580" tIns="34290" rIns="68580" bIns="34290" numCol="1" anchor="t" anchorCtr="0" compatLnSpc="1"/>
            <a:lstStyle/>
            <a:p>
              <a:pPr algn="ctr"/>
              <a:endParaRPr lang="id-ID"/>
            </a:p>
          </p:txBody>
        </p:sp>
        <p:sp>
          <p:nvSpPr>
            <p:cNvPr id="13" name="Oval 9"/>
            <p:cNvSpPr>
              <a:spLocks noChangeArrowheads="1"/>
            </p:cNvSpPr>
            <p:nvPr/>
          </p:nvSpPr>
          <p:spPr bwMode="auto">
            <a:xfrm>
              <a:off x="6724539" y="1872152"/>
              <a:ext cx="2057954" cy="578367"/>
            </a:xfrm>
            <a:prstGeom prst="ellipse">
              <a:avLst/>
            </a:prstGeom>
            <a:solidFill>
              <a:schemeClr val="accent1">
                <a:lumMod val="60000"/>
                <a:lumOff val="40000"/>
              </a:schemeClr>
            </a:solidFill>
            <a:ln>
              <a:noFill/>
            </a:ln>
          </p:spPr>
          <p:txBody>
            <a:bodyPr vert="horz" wrap="square" lIns="68580" tIns="34290" rIns="68580" bIns="34290" numCol="1" anchor="t" anchorCtr="0" compatLnSpc="1"/>
            <a:lstStyle/>
            <a:p>
              <a:pPr algn="ctr"/>
              <a:endParaRPr lang="id-ID"/>
            </a:p>
          </p:txBody>
        </p:sp>
        <p:sp>
          <p:nvSpPr>
            <p:cNvPr id="14" name="Oval 17"/>
            <p:cNvSpPr>
              <a:spLocks noChangeArrowheads="1"/>
            </p:cNvSpPr>
            <p:nvPr/>
          </p:nvSpPr>
          <p:spPr bwMode="auto">
            <a:xfrm>
              <a:off x="7207013" y="2117595"/>
              <a:ext cx="1093006" cy="220044"/>
            </a:xfrm>
            <a:prstGeom prst="ellipse">
              <a:avLst/>
            </a:prstGeom>
            <a:solidFill>
              <a:schemeClr val="bg1">
                <a:lumMod val="65000"/>
              </a:schemeClr>
            </a:solidFill>
            <a:ln>
              <a:noFill/>
            </a:ln>
          </p:spPr>
          <p:txBody>
            <a:bodyPr vert="horz" wrap="square" lIns="68580" tIns="34290" rIns="68580" bIns="34290" numCol="1" anchor="t" anchorCtr="0" compatLnSpc="1"/>
            <a:lstStyle/>
            <a:p>
              <a:pPr algn="ctr"/>
              <a:endParaRPr lang="id-ID"/>
            </a:p>
          </p:txBody>
        </p:sp>
      </p:grpSp>
      <p:grpSp>
        <p:nvGrpSpPr>
          <p:cNvPr id="15" name="Group 169"/>
          <p:cNvGrpSpPr/>
          <p:nvPr/>
        </p:nvGrpSpPr>
        <p:grpSpPr>
          <a:xfrm>
            <a:off x="4940443" y="1839365"/>
            <a:ext cx="2514039" cy="1182627"/>
            <a:chOff x="7064781" y="1349909"/>
            <a:chExt cx="2057954" cy="967954"/>
          </a:xfrm>
        </p:grpSpPr>
        <p:sp>
          <p:nvSpPr>
            <p:cNvPr id="16" name="Freeform 5"/>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p>
          </p:txBody>
        </p:sp>
        <p:sp>
          <p:nvSpPr>
            <p:cNvPr id="17" name="Oval 9"/>
            <p:cNvSpPr>
              <a:spLocks noChangeArrowheads="1"/>
            </p:cNvSpPr>
            <p:nvPr/>
          </p:nvSpPr>
          <p:spPr bwMode="auto">
            <a:xfrm>
              <a:off x="7064781" y="1349909"/>
              <a:ext cx="2057954" cy="578367"/>
            </a:xfrm>
            <a:prstGeom prst="ellipse">
              <a:avLst/>
            </a:pr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id-ID"/>
            </a:p>
          </p:txBody>
        </p:sp>
      </p:grpSp>
      <p:grpSp>
        <p:nvGrpSpPr>
          <p:cNvPr id="18" name="Group 187"/>
          <p:cNvGrpSpPr/>
          <p:nvPr/>
        </p:nvGrpSpPr>
        <p:grpSpPr>
          <a:xfrm>
            <a:off x="6049542" y="2656157"/>
            <a:ext cx="305251" cy="300429"/>
            <a:chOff x="6297613" y="1392238"/>
            <a:chExt cx="498475" cy="490537"/>
          </a:xfrm>
          <a:solidFill>
            <a:schemeClr val="bg1"/>
          </a:solidFill>
        </p:grpSpPr>
        <p:sp>
          <p:nvSpPr>
            <p:cNvPr id="19" name="Freeform 188"/>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0" name="Freeform 189"/>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1" name="Freeform 190"/>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nvGrpSpPr>
          <p:cNvPr id="22" name="Group 191"/>
          <p:cNvGrpSpPr/>
          <p:nvPr/>
        </p:nvGrpSpPr>
        <p:grpSpPr>
          <a:xfrm>
            <a:off x="6060723" y="3386395"/>
            <a:ext cx="282893" cy="300431"/>
            <a:chOff x="6881813" y="2154238"/>
            <a:chExt cx="461963" cy="490538"/>
          </a:xfrm>
          <a:solidFill>
            <a:schemeClr val="bg1"/>
          </a:solidFill>
        </p:grpSpPr>
        <p:sp>
          <p:nvSpPr>
            <p:cNvPr id="23"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4"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5"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sp>
        <p:nvSpPr>
          <p:cNvPr id="26" name="Freeform 28"/>
          <p:cNvSpPr>
            <a:spLocks noEditPoints="1"/>
          </p:cNvSpPr>
          <p:nvPr/>
        </p:nvSpPr>
        <p:spPr bwMode="auto">
          <a:xfrm>
            <a:off x="6051485" y="4269697"/>
            <a:ext cx="301363" cy="30140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solidFill>
          <a:ln>
            <a:noFill/>
          </a:ln>
        </p:spPr>
        <p:txBody>
          <a:bodyPr vert="horz" wrap="square" lIns="91431" tIns="45715" rIns="91431" bIns="45715" numCol="1" anchor="t" anchorCtr="0" compatLnSpc="1"/>
          <a:lstStyle/>
          <a:p>
            <a:endParaRPr lang="id-ID"/>
          </a:p>
        </p:txBody>
      </p:sp>
      <p:grpSp>
        <p:nvGrpSpPr>
          <p:cNvPr id="27" name="Group 196"/>
          <p:cNvGrpSpPr/>
          <p:nvPr/>
        </p:nvGrpSpPr>
        <p:grpSpPr>
          <a:xfrm>
            <a:off x="6002290" y="5181056"/>
            <a:ext cx="399755" cy="395963"/>
            <a:chOff x="7219950" y="3429000"/>
            <a:chExt cx="495300" cy="490538"/>
          </a:xfrm>
          <a:solidFill>
            <a:schemeClr val="bg1"/>
          </a:solidFill>
        </p:grpSpPr>
        <p:sp>
          <p:nvSpPr>
            <p:cNvPr id="28"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9"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0"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1"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2"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3"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sp>
        <p:nvSpPr>
          <p:cNvPr id="34" name="Rectangle 218"/>
          <p:cNvSpPr/>
          <p:nvPr/>
        </p:nvSpPr>
        <p:spPr>
          <a:xfrm>
            <a:off x="860642" y="2640547"/>
            <a:ext cx="249205" cy="2492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35" name="Rectangle 219"/>
          <p:cNvSpPr/>
          <p:nvPr/>
        </p:nvSpPr>
        <p:spPr>
          <a:xfrm>
            <a:off x="860642" y="3402159"/>
            <a:ext cx="249205" cy="2492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36" name="Rectangle 220"/>
          <p:cNvSpPr/>
          <p:nvPr/>
        </p:nvSpPr>
        <p:spPr>
          <a:xfrm>
            <a:off x="860642" y="4089447"/>
            <a:ext cx="249205" cy="2492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37" name="Rectangle 221"/>
          <p:cNvSpPr/>
          <p:nvPr/>
        </p:nvSpPr>
        <p:spPr>
          <a:xfrm>
            <a:off x="860642" y="4768756"/>
            <a:ext cx="249205" cy="2492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grpSp>
        <p:nvGrpSpPr>
          <p:cNvPr id="38" name="Group 222"/>
          <p:cNvGrpSpPr/>
          <p:nvPr/>
        </p:nvGrpSpPr>
        <p:grpSpPr>
          <a:xfrm>
            <a:off x="1309593" y="2596264"/>
            <a:ext cx="305251" cy="300429"/>
            <a:chOff x="6297613" y="1392238"/>
            <a:chExt cx="498475" cy="490537"/>
          </a:xfrm>
          <a:solidFill>
            <a:schemeClr val="bg1">
              <a:lumMod val="65000"/>
            </a:schemeClr>
          </a:solidFill>
        </p:grpSpPr>
        <p:sp>
          <p:nvSpPr>
            <p:cNvPr id="39" name="Freeform 223"/>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40" name="Freeform 2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41" name="Freeform 225"/>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nvGrpSpPr>
          <p:cNvPr id="42" name="Group 226"/>
          <p:cNvGrpSpPr/>
          <p:nvPr/>
        </p:nvGrpSpPr>
        <p:grpSpPr>
          <a:xfrm>
            <a:off x="1320772" y="3354467"/>
            <a:ext cx="282893" cy="300431"/>
            <a:chOff x="6881813" y="2154238"/>
            <a:chExt cx="461963" cy="490538"/>
          </a:xfrm>
          <a:solidFill>
            <a:schemeClr val="bg1">
              <a:lumMod val="65000"/>
            </a:schemeClr>
          </a:solidFill>
        </p:grpSpPr>
        <p:sp>
          <p:nvSpPr>
            <p:cNvPr id="43"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44"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45"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sp>
        <p:nvSpPr>
          <p:cNvPr id="46" name="Freeform 28"/>
          <p:cNvSpPr>
            <a:spLocks noEditPoints="1"/>
          </p:cNvSpPr>
          <p:nvPr/>
        </p:nvSpPr>
        <p:spPr bwMode="auto">
          <a:xfrm>
            <a:off x="1311535" y="4015604"/>
            <a:ext cx="301363" cy="30140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lumMod val="65000"/>
            </a:schemeClr>
          </a:solidFill>
          <a:ln>
            <a:noFill/>
          </a:ln>
        </p:spPr>
        <p:txBody>
          <a:bodyPr vert="horz" wrap="square" lIns="91431" tIns="45715" rIns="91431" bIns="45715" numCol="1" anchor="t" anchorCtr="0" compatLnSpc="1"/>
          <a:lstStyle/>
          <a:p>
            <a:endParaRPr lang="id-ID"/>
          </a:p>
        </p:txBody>
      </p:sp>
      <p:grpSp>
        <p:nvGrpSpPr>
          <p:cNvPr id="47" name="Group 231"/>
          <p:cNvGrpSpPr/>
          <p:nvPr/>
        </p:nvGrpSpPr>
        <p:grpSpPr>
          <a:xfrm>
            <a:off x="1310563" y="4722087"/>
            <a:ext cx="303307" cy="300431"/>
            <a:chOff x="7219950" y="3429000"/>
            <a:chExt cx="495300" cy="490538"/>
          </a:xfrm>
          <a:solidFill>
            <a:schemeClr val="bg1">
              <a:lumMod val="65000"/>
            </a:schemeClr>
          </a:solidFill>
        </p:grpSpPr>
        <p:sp>
          <p:nvSpPr>
            <p:cNvPr id="48"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49"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0"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1"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2"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3"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sp>
        <p:nvSpPr>
          <p:cNvPr id="54" name="TextBox 53"/>
          <p:cNvSpPr txBox="1"/>
          <p:nvPr/>
        </p:nvSpPr>
        <p:spPr>
          <a:xfrm>
            <a:off x="1681435" y="2415019"/>
            <a:ext cx="1153497" cy="338542"/>
          </a:xfrm>
          <a:prstGeom prst="rect">
            <a:avLst/>
          </a:prstGeom>
          <a:noFill/>
        </p:spPr>
        <p:txBody>
          <a:bodyPr wrap="none" lIns="121908" tIns="60954" rIns="121908" bIns="60954" rtlCol="0">
            <a:spAutoFit/>
          </a:bodyPr>
          <a:lstStyle/>
          <a:p>
            <a:r>
              <a:rPr lang="id-ID" sz="1400" dirty="0">
                <a:solidFill>
                  <a:schemeClr val="tx2"/>
                </a:solidFill>
                <a:latin typeface="Raleway" pitchFamily="34" charset="0"/>
              </a:rPr>
              <a:t>Content</a:t>
            </a:r>
            <a:r>
              <a:rPr lang="id-ID" sz="1400" b="1" dirty="0">
                <a:solidFill>
                  <a:schemeClr val="tx2"/>
                </a:solidFill>
                <a:latin typeface="Raleway" pitchFamily="34" charset="0"/>
              </a:rPr>
              <a:t> 01</a:t>
            </a:r>
          </a:p>
        </p:txBody>
      </p:sp>
      <p:sp>
        <p:nvSpPr>
          <p:cNvPr id="55" name="TextBox 54"/>
          <p:cNvSpPr txBox="1"/>
          <p:nvPr/>
        </p:nvSpPr>
        <p:spPr>
          <a:xfrm>
            <a:off x="1681434" y="2629763"/>
            <a:ext cx="2251344" cy="461665"/>
          </a:xfrm>
          <a:prstGeom prst="rect">
            <a:avLst/>
          </a:prstGeom>
          <a:noFill/>
        </p:spPr>
        <p:txBody>
          <a:bodyPr wrap="square" lIns="121908" tIns="60954" rIns="121908" bIns="60954" rtlCol="0">
            <a:spAutoFit/>
          </a:bodyPr>
          <a:lstStyle/>
          <a:p>
            <a:r>
              <a:rPr lang="zh-CN" altLang="en-US" sz="1100" dirty="0">
                <a:solidFill>
                  <a:schemeClr val="bg1">
                    <a:lumMod val="65000"/>
                  </a:schemeClr>
                </a:solidFill>
              </a:rPr>
              <a:t>请在此处输入您的文本，或者复制您的文本粘贴到此处请在此处</a:t>
            </a:r>
            <a:endParaRPr lang="en-US" altLang="zh-CN" sz="1100" b="1" dirty="0">
              <a:solidFill>
                <a:schemeClr val="bg1">
                  <a:lumMod val="65000"/>
                </a:schemeClr>
              </a:solidFill>
              <a:latin typeface="Signika Negative" pitchFamily="2" charset="0"/>
            </a:endParaRPr>
          </a:p>
        </p:txBody>
      </p:sp>
      <p:sp>
        <p:nvSpPr>
          <p:cNvPr id="56" name="TextBox 55"/>
          <p:cNvSpPr txBox="1"/>
          <p:nvPr/>
        </p:nvSpPr>
        <p:spPr>
          <a:xfrm>
            <a:off x="1681434" y="3094380"/>
            <a:ext cx="1167924" cy="338542"/>
          </a:xfrm>
          <a:prstGeom prst="rect">
            <a:avLst/>
          </a:prstGeom>
          <a:noFill/>
        </p:spPr>
        <p:txBody>
          <a:bodyPr wrap="none" lIns="121908" tIns="60954" rIns="121908" bIns="60954" rtlCol="0">
            <a:spAutoFit/>
          </a:bodyPr>
          <a:lstStyle/>
          <a:p>
            <a:r>
              <a:rPr lang="id-ID" sz="1400" dirty="0">
                <a:solidFill>
                  <a:schemeClr val="accent1"/>
                </a:solidFill>
                <a:latin typeface="Raleway" pitchFamily="34" charset="0"/>
              </a:rPr>
              <a:t>Content</a:t>
            </a:r>
            <a:r>
              <a:rPr lang="id-ID" sz="1400" b="1" dirty="0">
                <a:solidFill>
                  <a:schemeClr val="accent1"/>
                </a:solidFill>
                <a:latin typeface="Raleway" pitchFamily="34" charset="0"/>
              </a:rPr>
              <a:t> 02</a:t>
            </a:r>
          </a:p>
        </p:txBody>
      </p:sp>
      <p:sp>
        <p:nvSpPr>
          <p:cNvPr id="57" name="TextBox 56"/>
          <p:cNvSpPr txBox="1"/>
          <p:nvPr/>
        </p:nvSpPr>
        <p:spPr>
          <a:xfrm>
            <a:off x="1681434" y="3309123"/>
            <a:ext cx="2251344" cy="461665"/>
          </a:xfrm>
          <a:prstGeom prst="rect">
            <a:avLst/>
          </a:prstGeom>
          <a:noFill/>
        </p:spPr>
        <p:txBody>
          <a:bodyPr wrap="square" lIns="121908" tIns="60954" rIns="121908" bIns="60954" rtlCol="0">
            <a:spAutoFit/>
          </a:bodyPr>
          <a:lstStyle/>
          <a:p>
            <a:r>
              <a:rPr lang="zh-CN" altLang="en-US" sz="1100" dirty="0">
                <a:solidFill>
                  <a:schemeClr val="bg1">
                    <a:lumMod val="65000"/>
                  </a:schemeClr>
                </a:solidFill>
              </a:rPr>
              <a:t>请在此处输入您的文本，或者复制您的文本粘贴到此处请在此处</a:t>
            </a:r>
            <a:endParaRPr lang="en-US" altLang="zh-CN" sz="1100" b="1" dirty="0">
              <a:solidFill>
                <a:schemeClr val="bg1">
                  <a:lumMod val="65000"/>
                </a:schemeClr>
              </a:solidFill>
              <a:latin typeface="Signika Negative" pitchFamily="2" charset="0"/>
            </a:endParaRPr>
          </a:p>
        </p:txBody>
      </p:sp>
      <p:sp>
        <p:nvSpPr>
          <p:cNvPr id="58" name="TextBox 57"/>
          <p:cNvSpPr txBox="1"/>
          <p:nvPr/>
        </p:nvSpPr>
        <p:spPr>
          <a:xfrm>
            <a:off x="1681435" y="3800861"/>
            <a:ext cx="1166321" cy="338542"/>
          </a:xfrm>
          <a:prstGeom prst="rect">
            <a:avLst/>
          </a:prstGeom>
          <a:noFill/>
        </p:spPr>
        <p:txBody>
          <a:bodyPr wrap="none" lIns="121908" tIns="60954" rIns="121908" bIns="60954" rtlCol="0">
            <a:spAutoFit/>
          </a:bodyPr>
          <a:lstStyle/>
          <a:p>
            <a:r>
              <a:rPr lang="id-ID" sz="1400" dirty="0">
                <a:solidFill>
                  <a:schemeClr val="accent2"/>
                </a:solidFill>
                <a:latin typeface="Raleway" pitchFamily="34" charset="0"/>
              </a:rPr>
              <a:t>Content</a:t>
            </a:r>
            <a:r>
              <a:rPr lang="id-ID" sz="1400" b="1" dirty="0">
                <a:solidFill>
                  <a:schemeClr val="accent2"/>
                </a:solidFill>
                <a:latin typeface="Raleway" pitchFamily="34" charset="0"/>
              </a:rPr>
              <a:t> 03</a:t>
            </a:r>
          </a:p>
        </p:txBody>
      </p:sp>
      <p:sp>
        <p:nvSpPr>
          <p:cNvPr id="59" name="TextBox 58"/>
          <p:cNvSpPr txBox="1"/>
          <p:nvPr/>
        </p:nvSpPr>
        <p:spPr>
          <a:xfrm>
            <a:off x="1681434" y="4015606"/>
            <a:ext cx="2251344" cy="461665"/>
          </a:xfrm>
          <a:prstGeom prst="rect">
            <a:avLst/>
          </a:prstGeom>
          <a:noFill/>
        </p:spPr>
        <p:txBody>
          <a:bodyPr wrap="square" lIns="121908" tIns="60954" rIns="121908" bIns="60954" rtlCol="0">
            <a:spAutoFit/>
          </a:bodyPr>
          <a:lstStyle/>
          <a:p>
            <a:r>
              <a:rPr lang="zh-CN" altLang="en-US" sz="1100" dirty="0">
                <a:solidFill>
                  <a:schemeClr val="bg1">
                    <a:lumMod val="65000"/>
                  </a:schemeClr>
                </a:solidFill>
              </a:rPr>
              <a:t>请在此处输入您的文本，或者复制您的文本粘贴到此处请在此处</a:t>
            </a:r>
            <a:endParaRPr lang="en-US" altLang="zh-CN" sz="1100" b="1" dirty="0">
              <a:solidFill>
                <a:schemeClr val="bg1">
                  <a:lumMod val="65000"/>
                </a:schemeClr>
              </a:solidFill>
              <a:latin typeface="Signika Negative" pitchFamily="2" charset="0"/>
            </a:endParaRPr>
          </a:p>
        </p:txBody>
      </p:sp>
      <p:sp>
        <p:nvSpPr>
          <p:cNvPr id="60" name="TextBox 59"/>
          <p:cNvSpPr txBox="1"/>
          <p:nvPr/>
        </p:nvSpPr>
        <p:spPr>
          <a:xfrm>
            <a:off x="1681435" y="4507344"/>
            <a:ext cx="1169527" cy="338542"/>
          </a:xfrm>
          <a:prstGeom prst="rect">
            <a:avLst/>
          </a:prstGeom>
          <a:noFill/>
        </p:spPr>
        <p:txBody>
          <a:bodyPr wrap="none" lIns="121908" tIns="60954" rIns="121908" bIns="60954" rtlCol="0">
            <a:spAutoFit/>
          </a:bodyPr>
          <a:lstStyle/>
          <a:p>
            <a:r>
              <a:rPr lang="id-ID" sz="1400" dirty="0">
                <a:solidFill>
                  <a:schemeClr val="accent3"/>
                </a:solidFill>
                <a:latin typeface="Raleway" pitchFamily="34" charset="0"/>
              </a:rPr>
              <a:t>Content</a:t>
            </a:r>
            <a:r>
              <a:rPr lang="id-ID" sz="1400" b="1" dirty="0">
                <a:solidFill>
                  <a:schemeClr val="accent3"/>
                </a:solidFill>
                <a:latin typeface="Raleway" pitchFamily="34" charset="0"/>
              </a:rPr>
              <a:t> 04</a:t>
            </a:r>
          </a:p>
        </p:txBody>
      </p:sp>
      <p:sp>
        <p:nvSpPr>
          <p:cNvPr id="61" name="TextBox 60"/>
          <p:cNvSpPr txBox="1"/>
          <p:nvPr/>
        </p:nvSpPr>
        <p:spPr>
          <a:xfrm>
            <a:off x="1681434" y="4722087"/>
            <a:ext cx="2251344" cy="461665"/>
          </a:xfrm>
          <a:prstGeom prst="rect">
            <a:avLst/>
          </a:prstGeom>
          <a:noFill/>
        </p:spPr>
        <p:txBody>
          <a:bodyPr wrap="square" lIns="121908" tIns="60954" rIns="121908" bIns="60954" rtlCol="0">
            <a:spAutoFit/>
          </a:bodyPr>
          <a:lstStyle/>
          <a:p>
            <a:r>
              <a:rPr lang="zh-CN" altLang="en-US" sz="1100" dirty="0">
                <a:solidFill>
                  <a:schemeClr val="bg1">
                    <a:lumMod val="65000"/>
                  </a:schemeClr>
                </a:solidFill>
              </a:rPr>
              <a:t>请在此处输入您的文本，或者复制您的文本粘贴到此处请在此处</a:t>
            </a:r>
            <a:endParaRPr lang="en-US" altLang="zh-CN" sz="1100" b="1" dirty="0">
              <a:solidFill>
                <a:schemeClr val="bg1">
                  <a:lumMod val="65000"/>
                </a:schemeClr>
              </a:solidFill>
              <a:latin typeface="Signika Negative" pitchFamily="2" charset="0"/>
            </a:endParaRPr>
          </a:p>
        </p:txBody>
      </p:sp>
      <p:sp>
        <p:nvSpPr>
          <p:cNvPr id="62" name="TextBox 61"/>
          <p:cNvSpPr txBox="1"/>
          <p:nvPr/>
        </p:nvSpPr>
        <p:spPr>
          <a:xfrm>
            <a:off x="8600816" y="2525428"/>
            <a:ext cx="1887672" cy="615541"/>
          </a:xfrm>
          <a:prstGeom prst="rect">
            <a:avLst/>
          </a:prstGeom>
          <a:noFill/>
        </p:spPr>
        <p:txBody>
          <a:bodyPr wrap="none" lIns="121908" tIns="60954" rIns="121908" bIns="60954" rtlCol="0">
            <a:spAutoFit/>
          </a:bodyPr>
          <a:lstStyle/>
          <a:p>
            <a:r>
              <a:rPr lang="zh-CN" altLang="en-US" sz="3200" b="1" dirty="0">
                <a:solidFill>
                  <a:schemeClr val="tx1">
                    <a:lumMod val="50000"/>
                    <a:lumOff val="50000"/>
                  </a:schemeClr>
                </a:solidFill>
                <a:latin typeface="Raleway" pitchFamily="34" charset="0"/>
              </a:rPr>
              <a:t>添加标题</a:t>
            </a:r>
            <a:endParaRPr lang="id-ID" sz="3200" b="1" dirty="0">
              <a:solidFill>
                <a:schemeClr val="tx1">
                  <a:lumMod val="50000"/>
                  <a:lumOff val="50000"/>
                </a:schemeClr>
              </a:solidFill>
              <a:latin typeface="Raleway" pitchFamily="34" charset="0"/>
            </a:endParaRPr>
          </a:p>
        </p:txBody>
      </p:sp>
      <p:sp>
        <p:nvSpPr>
          <p:cNvPr id="63" name="Rectangle 247"/>
          <p:cNvSpPr/>
          <p:nvPr/>
        </p:nvSpPr>
        <p:spPr>
          <a:xfrm>
            <a:off x="8575342" y="3157469"/>
            <a:ext cx="3192766" cy="1415760"/>
          </a:xfrm>
          <a:prstGeom prst="rect">
            <a:avLst/>
          </a:prstGeom>
        </p:spPr>
        <p:txBody>
          <a:bodyPr wrap="square" lIns="121908" tIns="60954" rIns="121908" bIns="60954">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请在此处输入您的文本，或者复制您的文本粘贴到此处请在此处请在此处输入您的文本，或者复制您的文本粘贴到此处请在此处请在此处输入您的文本，或者复制您的文本粘贴到此处请在此处</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标题 63"/>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anim calcmode="lin" valueType="num">
                                      <p:cBhvr>
                                        <p:cTn id="20" dur="750" fill="hold"/>
                                        <p:tgtEl>
                                          <p:spTgt spid="11"/>
                                        </p:tgtEl>
                                        <p:attrNameLst>
                                          <p:attrName>ppt_x</p:attrName>
                                        </p:attrNameLst>
                                      </p:cBhvr>
                                      <p:tavLst>
                                        <p:tav tm="0">
                                          <p:val>
                                            <p:strVal val="#ppt_x"/>
                                          </p:val>
                                        </p:tav>
                                        <p:tav tm="100000">
                                          <p:val>
                                            <p:strVal val="#ppt_x"/>
                                          </p:val>
                                        </p:tav>
                                      </p:tavLst>
                                    </p:anim>
                                    <p:anim calcmode="lin" valueType="num">
                                      <p:cBhvr>
                                        <p:cTn id="21" dur="75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750"/>
                                        <p:tgtEl>
                                          <p:spTgt spid="7"/>
                                        </p:tgtEl>
                                      </p:cBhvr>
                                    </p:animEffect>
                                    <p:anim calcmode="lin" valueType="num">
                                      <p:cBhvr>
                                        <p:cTn id="32" dur="750" fill="hold"/>
                                        <p:tgtEl>
                                          <p:spTgt spid="7"/>
                                        </p:tgtEl>
                                        <p:attrNameLst>
                                          <p:attrName>ppt_x</p:attrName>
                                        </p:attrNameLst>
                                      </p:cBhvr>
                                      <p:tavLst>
                                        <p:tav tm="0">
                                          <p:val>
                                            <p:strVal val="#ppt_x"/>
                                          </p:val>
                                        </p:tav>
                                        <p:tav tm="100000">
                                          <p:val>
                                            <p:strVal val="#ppt_x"/>
                                          </p:val>
                                        </p:tav>
                                      </p:tavLst>
                                    </p:anim>
                                    <p:anim calcmode="lin" valueType="num">
                                      <p:cBhvr>
                                        <p:cTn id="33" dur="75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53" presetClass="entr" presetSubtype="16"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childTnLst>
                          </p:cTn>
                        </p:par>
                        <p:par>
                          <p:cTn id="40" fill="hold">
                            <p:stCondLst>
                              <p:cond delay="45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750"/>
                                        <p:tgtEl>
                                          <p:spTgt spid="3"/>
                                        </p:tgtEl>
                                      </p:cBhvr>
                                    </p:animEffect>
                                    <p:anim calcmode="lin" valueType="num">
                                      <p:cBhvr>
                                        <p:cTn id="44" dur="750" fill="hold"/>
                                        <p:tgtEl>
                                          <p:spTgt spid="3"/>
                                        </p:tgtEl>
                                        <p:attrNameLst>
                                          <p:attrName>ppt_x</p:attrName>
                                        </p:attrNameLst>
                                      </p:cBhvr>
                                      <p:tavLst>
                                        <p:tav tm="0">
                                          <p:val>
                                            <p:strVal val="#ppt_x"/>
                                          </p:val>
                                        </p:tav>
                                        <p:tav tm="100000">
                                          <p:val>
                                            <p:strVal val="#ppt_x"/>
                                          </p:val>
                                        </p:tav>
                                      </p:tavLst>
                                    </p:anim>
                                    <p:anim calcmode="lin" valueType="num">
                                      <p:cBhvr>
                                        <p:cTn id="45" dur="75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53" presetClass="entr" presetSubtype="16"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childTnLst>
                          </p:cTn>
                        </p:par>
                        <p:par>
                          <p:cTn id="55" fill="hold">
                            <p:stCondLst>
                              <p:cond delay="6000"/>
                            </p:stCondLst>
                            <p:childTnLst>
                              <p:par>
                                <p:cTn id="56" presetID="53" presetClass="entr" presetSubtype="16"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p:cTn id="58" dur="500" fill="hold"/>
                                        <p:tgtEl>
                                          <p:spTgt spid="34"/>
                                        </p:tgtEl>
                                        <p:attrNameLst>
                                          <p:attrName>ppt_w</p:attrName>
                                        </p:attrNameLst>
                                      </p:cBhvr>
                                      <p:tavLst>
                                        <p:tav tm="0">
                                          <p:val>
                                            <p:fltVal val="0"/>
                                          </p:val>
                                        </p:tav>
                                        <p:tav tm="100000">
                                          <p:val>
                                            <p:strVal val="#ppt_w"/>
                                          </p:val>
                                        </p:tav>
                                      </p:tavLst>
                                    </p:anim>
                                    <p:anim calcmode="lin" valueType="num">
                                      <p:cBhvr>
                                        <p:cTn id="59" dur="500" fill="hold"/>
                                        <p:tgtEl>
                                          <p:spTgt spid="34"/>
                                        </p:tgtEl>
                                        <p:attrNameLst>
                                          <p:attrName>ppt_h</p:attrName>
                                        </p:attrNameLst>
                                      </p:cBhvr>
                                      <p:tavLst>
                                        <p:tav tm="0">
                                          <p:val>
                                            <p:fltVal val="0"/>
                                          </p:val>
                                        </p:tav>
                                        <p:tav tm="100000">
                                          <p:val>
                                            <p:strVal val="#ppt_h"/>
                                          </p:val>
                                        </p:tav>
                                      </p:tavLst>
                                    </p:anim>
                                    <p:animEffect transition="in" filter="fade">
                                      <p:cBhvr>
                                        <p:cTn id="60" dur="500"/>
                                        <p:tgtEl>
                                          <p:spTgt spid="34"/>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childTnLst>
                          </p:cTn>
                        </p:par>
                        <p:par>
                          <p:cTn id="71" fill="hold">
                            <p:stCondLst>
                              <p:cond delay="7000"/>
                            </p:stCondLst>
                            <p:childTnLst>
                              <p:par>
                                <p:cTn id="72" presetID="53" presetClass="entr" presetSubtype="16"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Effect transition="in" filter="fade">
                                      <p:cBhvr>
                                        <p:cTn id="76" dur="500"/>
                                        <p:tgtEl>
                                          <p:spTgt spid="35"/>
                                        </p:tgtEl>
                                      </p:cBhvr>
                                    </p:animEffect>
                                  </p:childTnLst>
                                </p:cTn>
                              </p:par>
                              <p:par>
                                <p:cTn id="77" presetID="10" presetClass="entr" presetSubtype="0" fill="hold"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7500"/>
                            </p:stCondLst>
                            <p:childTnLst>
                              <p:par>
                                <p:cTn id="81" presetID="10" presetClass="entr" presetSubtype="0" fill="hold" grpId="0" nodeType="after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childTnLst>
                          </p:cTn>
                        </p:par>
                        <p:par>
                          <p:cTn id="87" fill="hold">
                            <p:stCondLst>
                              <p:cond delay="8000"/>
                            </p:stCondLst>
                            <p:childTnLst>
                              <p:par>
                                <p:cTn id="88" presetID="53" presetClass="entr" presetSubtype="16" fill="hold" grpId="0" nodeType="after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p:cTn id="90" dur="500" fill="hold"/>
                                        <p:tgtEl>
                                          <p:spTgt spid="36"/>
                                        </p:tgtEl>
                                        <p:attrNameLst>
                                          <p:attrName>ppt_w</p:attrName>
                                        </p:attrNameLst>
                                      </p:cBhvr>
                                      <p:tavLst>
                                        <p:tav tm="0">
                                          <p:val>
                                            <p:fltVal val="0"/>
                                          </p:val>
                                        </p:tav>
                                        <p:tav tm="100000">
                                          <p:val>
                                            <p:strVal val="#ppt_w"/>
                                          </p:val>
                                        </p:tav>
                                      </p:tavLst>
                                    </p:anim>
                                    <p:anim calcmode="lin" valueType="num">
                                      <p:cBhvr>
                                        <p:cTn id="91" dur="500" fill="hold"/>
                                        <p:tgtEl>
                                          <p:spTgt spid="36"/>
                                        </p:tgtEl>
                                        <p:attrNameLst>
                                          <p:attrName>ppt_h</p:attrName>
                                        </p:attrNameLst>
                                      </p:cBhvr>
                                      <p:tavLst>
                                        <p:tav tm="0">
                                          <p:val>
                                            <p:fltVal val="0"/>
                                          </p:val>
                                        </p:tav>
                                        <p:tav tm="100000">
                                          <p:val>
                                            <p:strVal val="#ppt_h"/>
                                          </p:val>
                                        </p:tav>
                                      </p:tavLst>
                                    </p:anim>
                                    <p:animEffect transition="in" filter="fade">
                                      <p:cBhvr>
                                        <p:cTn id="92" dur="500"/>
                                        <p:tgtEl>
                                          <p:spTgt spid="3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500"/>
                                        <p:tgtEl>
                                          <p:spTgt spid="46"/>
                                        </p:tgtEl>
                                      </p:cBhvr>
                                    </p:animEffect>
                                  </p:childTnLst>
                                </p:cTn>
                              </p:par>
                            </p:childTnLst>
                          </p:cTn>
                        </p:par>
                        <p:par>
                          <p:cTn id="96" fill="hold">
                            <p:stCondLst>
                              <p:cond delay="8500"/>
                            </p:stCondLst>
                            <p:childTnLst>
                              <p:par>
                                <p:cTn id="97" presetID="10" presetClass="entr" presetSubtype="0" fill="hold" grpId="0" nodeType="after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childTnLst>
                          </p:cTn>
                        </p:par>
                        <p:par>
                          <p:cTn id="103" fill="hold">
                            <p:stCondLst>
                              <p:cond delay="9000"/>
                            </p:stCondLst>
                            <p:childTnLst>
                              <p:par>
                                <p:cTn id="104" presetID="53" presetClass="entr" presetSubtype="16" fill="hold" grpId="0" nodeType="afterEffect">
                                  <p:stCondLst>
                                    <p:cond delay="0"/>
                                  </p:stCondLst>
                                  <p:childTnLst>
                                    <p:set>
                                      <p:cBhvr>
                                        <p:cTn id="105" dur="1" fill="hold">
                                          <p:stCondLst>
                                            <p:cond delay="0"/>
                                          </p:stCondLst>
                                        </p:cTn>
                                        <p:tgtEl>
                                          <p:spTgt spid="37"/>
                                        </p:tgtEl>
                                        <p:attrNameLst>
                                          <p:attrName>style.visibility</p:attrName>
                                        </p:attrNameLst>
                                      </p:cBhvr>
                                      <p:to>
                                        <p:strVal val="visible"/>
                                      </p:to>
                                    </p:set>
                                    <p:anim calcmode="lin" valueType="num">
                                      <p:cBhvr>
                                        <p:cTn id="106" dur="500" fill="hold"/>
                                        <p:tgtEl>
                                          <p:spTgt spid="37"/>
                                        </p:tgtEl>
                                        <p:attrNameLst>
                                          <p:attrName>ppt_w</p:attrName>
                                        </p:attrNameLst>
                                      </p:cBhvr>
                                      <p:tavLst>
                                        <p:tav tm="0">
                                          <p:val>
                                            <p:fltVal val="0"/>
                                          </p:val>
                                        </p:tav>
                                        <p:tav tm="100000">
                                          <p:val>
                                            <p:strVal val="#ppt_w"/>
                                          </p:val>
                                        </p:tav>
                                      </p:tavLst>
                                    </p:anim>
                                    <p:anim calcmode="lin" valueType="num">
                                      <p:cBhvr>
                                        <p:cTn id="107" dur="500" fill="hold"/>
                                        <p:tgtEl>
                                          <p:spTgt spid="37"/>
                                        </p:tgtEl>
                                        <p:attrNameLst>
                                          <p:attrName>ppt_h</p:attrName>
                                        </p:attrNameLst>
                                      </p:cBhvr>
                                      <p:tavLst>
                                        <p:tav tm="0">
                                          <p:val>
                                            <p:fltVal val="0"/>
                                          </p:val>
                                        </p:tav>
                                        <p:tav tm="100000">
                                          <p:val>
                                            <p:strVal val="#ppt_h"/>
                                          </p:val>
                                        </p:tav>
                                      </p:tavLst>
                                    </p:anim>
                                    <p:animEffect transition="in" filter="fade">
                                      <p:cBhvr>
                                        <p:cTn id="108" dur="500"/>
                                        <p:tgtEl>
                                          <p:spTgt spid="37"/>
                                        </p:tgtEl>
                                      </p:cBhvr>
                                    </p:animEffect>
                                  </p:childTnLst>
                                </p:cTn>
                              </p:par>
                              <p:par>
                                <p:cTn id="109" presetID="10"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childTnLst>
                          </p:cTn>
                        </p:par>
                        <p:par>
                          <p:cTn id="112" fill="hold">
                            <p:stCondLst>
                              <p:cond delay="9500"/>
                            </p:stCondLst>
                            <p:childTnLst>
                              <p:par>
                                <p:cTn id="113" presetID="10" presetClass="entr" presetSubtype="0" fill="hold" grpId="0" nodeType="after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fade">
                                      <p:cBhvr>
                                        <p:cTn id="115" dur="500"/>
                                        <p:tgtEl>
                                          <p:spTgt spid="6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fade">
                                      <p:cBhvr>
                                        <p:cTn id="118" dur="500"/>
                                        <p:tgtEl>
                                          <p:spTgt spid="61"/>
                                        </p:tgtEl>
                                      </p:cBhvr>
                                    </p:animEffect>
                                  </p:childTnLst>
                                </p:cTn>
                              </p:par>
                            </p:childTnLst>
                          </p:cTn>
                        </p:par>
                        <p:par>
                          <p:cTn id="119" fill="hold">
                            <p:stCondLst>
                              <p:cond delay="10000"/>
                            </p:stCondLst>
                            <p:childTnLst>
                              <p:par>
                                <p:cTn id="120" presetID="10" presetClass="entr" presetSubtype="0" fill="hold" grpId="0" nodeType="after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fade">
                                      <p:cBhvr>
                                        <p:cTn id="122" dur="500"/>
                                        <p:tgtEl>
                                          <p:spTgt spid="6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fade">
                                      <p:cBhvr>
                                        <p:cTn id="12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34" grpId="0" animBg="1"/>
      <p:bldP spid="35" grpId="0" animBg="1"/>
      <p:bldP spid="36" grpId="0" animBg="1"/>
      <p:bldP spid="37" grpId="0" animBg="1"/>
      <p:bldP spid="46" grpId="0" animBg="1"/>
      <p:bldP spid="54" grpId="0"/>
      <p:bldP spid="55" grpId="0"/>
      <p:bldP spid="56" grpId="0"/>
      <p:bldP spid="57" grpId="0"/>
      <p:bldP spid="58" grpId="0"/>
      <p:bldP spid="59" grpId="0"/>
      <p:bldP spid="60" grpId="0"/>
      <p:bldP spid="61" grpId="0"/>
      <p:bldP spid="62" grpId="0"/>
      <p:bldP spid="6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a:spLocks noChangeArrowheads="1"/>
          </p:cNvSpPr>
          <p:nvPr/>
        </p:nvSpPr>
        <p:spPr bwMode="auto">
          <a:xfrm>
            <a:off x="4591394" y="2496858"/>
            <a:ext cx="4660181" cy="7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FFFF"/>
                </a:solidFill>
                <a:latin typeface="微软雅黑" panose="020B0503020204020204" pitchFamily="34" charset="-122"/>
                <a:ea typeface="微软雅黑" panose="020B0503020204020204" pitchFamily="34" charset="-122"/>
              </a:rPr>
              <a:t>工作存在不足</a:t>
            </a:r>
          </a:p>
        </p:txBody>
      </p:sp>
      <p:sp>
        <p:nvSpPr>
          <p:cNvPr id="3" name="TextBox 12"/>
          <p:cNvSpPr txBox="1">
            <a:spLocks noChangeArrowheads="1"/>
          </p:cNvSpPr>
          <p:nvPr/>
        </p:nvSpPr>
        <p:spPr bwMode="auto">
          <a:xfrm>
            <a:off x="3192405" y="2194862"/>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solidFill>
                  <a:srgbClr val="FFFFFF"/>
                </a:solidFill>
                <a:latin typeface="微软雅黑" panose="020B0503020204020204" pitchFamily="34" charset="-122"/>
                <a:ea typeface="微软雅黑" panose="020B0503020204020204" pitchFamily="34" charset="-122"/>
              </a:rPr>
              <a:t>4</a:t>
            </a:r>
            <a:endParaRPr lang="zh-CN" altLang="en-US" sz="13735" b="1" dirty="0">
              <a:solidFill>
                <a:srgbClr val="FFFFFF"/>
              </a:solidFill>
              <a:latin typeface="微软雅黑" panose="020B0503020204020204" pitchFamily="34" charset="-122"/>
              <a:ea typeface="微软雅黑" panose="020B0503020204020204" pitchFamily="34" charset="-122"/>
            </a:endParaRPr>
          </a:p>
        </p:txBody>
      </p:sp>
      <p:sp>
        <p:nvSpPr>
          <p:cNvPr id="4" name="TextBox 1"/>
          <p:cNvSpPr txBox="1">
            <a:spLocks noChangeArrowheads="1"/>
          </p:cNvSpPr>
          <p:nvPr/>
        </p:nvSpPr>
        <p:spPr bwMode="auto">
          <a:xfrm>
            <a:off x="4587912" y="3309845"/>
            <a:ext cx="6261829" cy="70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FFFFFF"/>
                </a:solidFill>
                <a:latin typeface="微软雅黑" panose="020B0503020204020204" pitchFamily="34" charset="-122"/>
                <a:ea typeface="微软雅黑" panose="020B0503020204020204" pitchFamily="34" charset="-122"/>
              </a:rPr>
              <a:t>这里可以用一段简洁的文字描述出本章中心思想，或者作为章节导语。还可以列出本章的小节标题。</a:t>
            </a:r>
          </a:p>
        </p:txBody>
      </p:sp>
      <p:sp>
        <p:nvSpPr>
          <p:cNvPr id="5" name="TextBox 2"/>
          <p:cNvSpPr txBox="1">
            <a:spLocks noChangeArrowheads="1"/>
          </p:cNvSpPr>
          <p:nvPr/>
        </p:nvSpPr>
        <p:spPr bwMode="auto">
          <a:xfrm>
            <a:off x="2337077" y="3544238"/>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FF"/>
                </a:solidFill>
              </a:rPr>
              <a:t>Part</a:t>
            </a:r>
            <a:endParaRPr lang="zh-CN" altLang="en-US" sz="28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4076" y="4460604"/>
            <a:ext cx="3187653" cy="670097"/>
            <a:chOff x="4631242" y="1185231"/>
            <a:chExt cx="2391051" cy="502573"/>
          </a:xfrm>
        </p:grpSpPr>
        <p:grpSp>
          <p:nvGrpSpPr>
            <p:cNvPr id="3" name="组合 2"/>
            <p:cNvGrpSpPr/>
            <p:nvPr/>
          </p:nvGrpSpPr>
          <p:grpSpPr>
            <a:xfrm>
              <a:off x="4631242" y="1185231"/>
              <a:ext cx="434310" cy="469991"/>
              <a:chOff x="6242320" y="1105727"/>
              <a:chExt cx="579080" cy="626657"/>
            </a:xfrm>
          </p:grpSpPr>
          <p:sp>
            <p:nvSpPr>
              <p:cNvPr id="6"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01</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4" name="直接连接符 3"/>
            <p:cNvCxnSpPr/>
            <p:nvPr/>
          </p:nvCxnSpPr>
          <p:spPr>
            <a:xfrm>
              <a:off x="4663083" y="1687804"/>
              <a:ext cx="2227976"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8" name="组合 7"/>
          <p:cNvGrpSpPr/>
          <p:nvPr/>
        </p:nvGrpSpPr>
        <p:grpSpPr>
          <a:xfrm>
            <a:off x="1023152" y="2591004"/>
            <a:ext cx="3187653" cy="670097"/>
            <a:chOff x="4631242" y="1185231"/>
            <a:chExt cx="2391051" cy="502573"/>
          </a:xfrm>
        </p:grpSpPr>
        <p:grpSp>
          <p:nvGrpSpPr>
            <p:cNvPr id="9" name="组合 8"/>
            <p:cNvGrpSpPr/>
            <p:nvPr/>
          </p:nvGrpSpPr>
          <p:grpSpPr>
            <a:xfrm>
              <a:off x="4631242" y="1185231"/>
              <a:ext cx="434310" cy="469991"/>
              <a:chOff x="6242320" y="1105727"/>
              <a:chExt cx="579080" cy="626657"/>
            </a:xfrm>
          </p:grpSpPr>
          <p:sp>
            <p:nvSpPr>
              <p:cNvPr id="12"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02</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10" name="直接连接符 9"/>
            <p:cNvCxnSpPr/>
            <p:nvPr/>
          </p:nvCxnSpPr>
          <p:spPr>
            <a:xfrm flipV="1">
              <a:off x="4663083" y="1678306"/>
              <a:ext cx="1944332" cy="9498"/>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14" name="组合 13"/>
          <p:cNvGrpSpPr/>
          <p:nvPr/>
        </p:nvGrpSpPr>
        <p:grpSpPr>
          <a:xfrm>
            <a:off x="2261744" y="1395332"/>
            <a:ext cx="2904738" cy="670097"/>
            <a:chOff x="4631242" y="1185231"/>
            <a:chExt cx="2178837" cy="502573"/>
          </a:xfrm>
        </p:grpSpPr>
        <p:grpSp>
          <p:nvGrpSpPr>
            <p:cNvPr id="15" name="组合 14"/>
            <p:cNvGrpSpPr/>
            <p:nvPr/>
          </p:nvGrpSpPr>
          <p:grpSpPr>
            <a:xfrm>
              <a:off x="4631242" y="1185231"/>
              <a:ext cx="434310" cy="469991"/>
              <a:chOff x="6242320" y="1105727"/>
              <a:chExt cx="579080" cy="626657"/>
            </a:xfrm>
          </p:grpSpPr>
          <p:sp>
            <p:nvSpPr>
              <p:cNvPr id="18"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03</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16" name="直接连接符 15"/>
            <p:cNvCxnSpPr/>
            <p:nvPr/>
          </p:nvCxnSpPr>
          <p:spPr>
            <a:xfrm flipV="1">
              <a:off x="4663083" y="1678306"/>
              <a:ext cx="1944332" cy="9498"/>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文本框 44"/>
            <p:cNvSpPr txBox="1"/>
            <p:nvPr/>
          </p:nvSpPr>
          <p:spPr>
            <a:xfrm>
              <a:off x="5107654" y="1229705"/>
              <a:ext cx="1702425"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20" name="组合 19"/>
          <p:cNvGrpSpPr/>
          <p:nvPr/>
        </p:nvGrpSpPr>
        <p:grpSpPr>
          <a:xfrm>
            <a:off x="7210662" y="1334522"/>
            <a:ext cx="3187653" cy="670097"/>
            <a:chOff x="4631242" y="1185231"/>
            <a:chExt cx="2391051" cy="502573"/>
          </a:xfrm>
        </p:grpSpPr>
        <p:grpSp>
          <p:nvGrpSpPr>
            <p:cNvPr id="21" name="组合 20"/>
            <p:cNvGrpSpPr/>
            <p:nvPr/>
          </p:nvGrpSpPr>
          <p:grpSpPr>
            <a:xfrm>
              <a:off x="4631242" y="1185231"/>
              <a:ext cx="434310" cy="469991"/>
              <a:chOff x="6242320" y="1105727"/>
              <a:chExt cx="579080" cy="626657"/>
            </a:xfrm>
          </p:grpSpPr>
          <p:sp>
            <p:nvSpPr>
              <p:cNvPr id="24"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04</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22" name="直接连接符 21"/>
            <p:cNvCxnSpPr/>
            <p:nvPr/>
          </p:nvCxnSpPr>
          <p:spPr>
            <a:xfrm flipV="1">
              <a:off x="4663083" y="1678306"/>
              <a:ext cx="1944332" cy="9498"/>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26" name="组合 25"/>
          <p:cNvGrpSpPr/>
          <p:nvPr/>
        </p:nvGrpSpPr>
        <p:grpSpPr>
          <a:xfrm>
            <a:off x="8317353" y="2632806"/>
            <a:ext cx="3187653" cy="670097"/>
            <a:chOff x="4631242" y="1185231"/>
            <a:chExt cx="2391051" cy="502573"/>
          </a:xfrm>
        </p:grpSpPr>
        <p:grpSp>
          <p:nvGrpSpPr>
            <p:cNvPr id="27" name="组合 26"/>
            <p:cNvGrpSpPr/>
            <p:nvPr/>
          </p:nvGrpSpPr>
          <p:grpSpPr>
            <a:xfrm>
              <a:off x="4631242" y="1185231"/>
              <a:ext cx="434310" cy="469991"/>
              <a:chOff x="6242320" y="1105727"/>
              <a:chExt cx="579080" cy="626657"/>
            </a:xfrm>
          </p:grpSpPr>
          <p:sp>
            <p:nvSpPr>
              <p:cNvPr id="30"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05</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28" name="直接连接符 27"/>
            <p:cNvCxnSpPr/>
            <p:nvPr/>
          </p:nvCxnSpPr>
          <p:spPr>
            <a:xfrm flipV="1">
              <a:off x="4663083" y="1678306"/>
              <a:ext cx="1944332" cy="9498"/>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32" name="组合 31"/>
          <p:cNvGrpSpPr/>
          <p:nvPr/>
        </p:nvGrpSpPr>
        <p:grpSpPr>
          <a:xfrm>
            <a:off x="8572241" y="4294580"/>
            <a:ext cx="3187653" cy="670097"/>
            <a:chOff x="4631242" y="1185231"/>
            <a:chExt cx="2391051" cy="502573"/>
          </a:xfrm>
        </p:grpSpPr>
        <p:grpSp>
          <p:nvGrpSpPr>
            <p:cNvPr id="33" name="组合 32"/>
            <p:cNvGrpSpPr/>
            <p:nvPr/>
          </p:nvGrpSpPr>
          <p:grpSpPr>
            <a:xfrm>
              <a:off x="4631242" y="1185231"/>
              <a:ext cx="434310" cy="469991"/>
              <a:chOff x="6242320" y="1105727"/>
              <a:chExt cx="579080" cy="626657"/>
            </a:xfrm>
          </p:grpSpPr>
          <p:sp>
            <p:nvSpPr>
              <p:cNvPr id="36"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chemeClr val="tx1">
                        <a:lumMod val="50000"/>
                        <a:lumOff val="50000"/>
                      </a:schemeClr>
                    </a:solidFill>
                    <a:latin typeface="Impact" panose="020B0806030902050204" pitchFamily="34" charset="0"/>
                    <a:ea typeface="微软雅黑" panose="020B0503020204020204" pitchFamily="34" charset="-122"/>
                  </a:rPr>
                  <a:t>06</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 name="文本框 22"/>
              <p:cNvSpPr txBox="1"/>
              <p:nvPr/>
            </p:nvSpPr>
            <p:spPr>
              <a:xfrm>
                <a:off x="6242320" y="1516939"/>
                <a:ext cx="579080" cy="215445"/>
              </a:xfrm>
              <a:prstGeom prst="rect">
                <a:avLst/>
              </a:prstGeom>
              <a:noFill/>
            </p:spPr>
            <p:txBody>
              <a:bodyPr wrap="none" rtlCol="0">
                <a:spAutoFit/>
              </a:bodyPr>
              <a:lstStyle/>
              <a:p>
                <a:r>
                  <a:rPr lang="en-US" altLang="zh-CN" sz="800" b="1" dirty="0">
                    <a:solidFill>
                      <a:schemeClr val="tx1">
                        <a:lumMod val="50000"/>
                        <a:lumOff val="50000"/>
                      </a:schemeClr>
                    </a:solidFill>
                    <a:latin typeface="Leelawadee" panose="020B0502040204020203" pitchFamily="34" charset="-34"/>
                    <a:cs typeface="Leelawadee" panose="020B0502040204020203" pitchFamily="34" charset="-34"/>
                  </a:rPr>
                  <a:t>OPTION</a:t>
                </a:r>
                <a:endParaRPr lang="zh-CN" altLang="en-US" sz="800" b="1" dirty="0">
                  <a:solidFill>
                    <a:schemeClr val="tx1">
                      <a:lumMod val="50000"/>
                      <a:lumOff val="50000"/>
                    </a:schemeClr>
                  </a:solidFill>
                  <a:latin typeface="Leelawadee" panose="020B0502040204020203" pitchFamily="34" charset="-34"/>
                  <a:cs typeface="Leelawadee" panose="020B0502040204020203" pitchFamily="34" charset="-34"/>
                </a:endParaRPr>
              </a:p>
            </p:txBody>
          </p:sp>
        </p:grpSp>
        <p:cxnSp>
          <p:nvCxnSpPr>
            <p:cNvPr id="34" name="直接连接符 33"/>
            <p:cNvCxnSpPr/>
            <p:nvPr/>
          </p:nvCxnSpPr>
          <p:spPr>
            <a:xfrm flipV="1">
              <a:off x="4663083" y="1678306"/>
              <a:ext cx="1944332" cy="9498"/>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文本框 44"/>
            <p:cNvSpPr txBox="1"/>
            <p:nvPr/>
          </p:nvSpPr>
          <p:spPr>
            <a:xfrm>
              <a:off x="5107654" y="1229705"/>
              <a:ext cx="1914639" cy="384336"/>
            </a:xfrm>
            <a:prstGeom prst="rect">
              <a:avLst/>
            </a:prstGeom>
            <a:noFill/>
          </p:spPr>
          <p:txBody>
            <a:bodyPr wrap="square" lIns="68580" tIns="34290" rIns="68580" bIns="34290" rtlCol="0">
              <a:spAutoFit/>
            </a:body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endParaRPr>
            </a:p>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Leelawadee" panose="020B0502040204020203" pitchFamily="34" charset="-34"/>
                </a:rPr>
                <a:t>在此添加内容在此添加内容</a:t>
              </a:r>
            </a:p>
          </p:txBody>
        </p:sp>
      </p:grpSp>
      <p:grpSp>
        <p:nvGrpSpPr>
          <p:cNvPr id="38" name="Group 97"/>
          <p:cNvGrpSpPr/>
          <p:nvPr/>
        </p:nvGrpSpPr>
        <p:grpSpPr bwMode="auto">
          <a:xfrm>
            <a:off x="3503686" y="1910246"/>
            <a:ext cx="4978255" cy="4687107"/>
            <a:chOff x="12765924" y="3578459"/>
            <a:chExt cx="9438091" cy="8888824"/>
          </a:xfrm>
        </p:grpSpPr>
        <p:sp>
          <p:nvSpPr>
            <p:cNvPr id="39" name="Block Arc 37"/>
            <p:cNvSpPr/>
            <p:nvPr/>
          </p:nvSpPr>
          <p:spPr>
            <a:xfrm>
              <a:off x="13077734" y="3659516"/>
              <a:ext cx="8806228" cy="8807767"/>
            </a:xfrm>
            <a:prstGeom prst="blockArc">
              <a:avLst>
                <a:gd name="adj1" fmla="val 8826967"/>
                <a:gd name="adj2" fmla="val 1986563"/>
                <a:gd name="adj3" fmla="val 19223"/>
              </a:avLst>
            </a:prstGeom>
            <a:solidFill>
              <a:schemeClr val="accent3"/>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0" name="Block Arc 38"/>
            <p:cNvSpPr/>
            <p:nvPr/>
          </p:nvSpPr>
          <p:spPr>
            <a:xfrm>
              <a:off x="13077734" y="3659516"/>
              <a:ext cx="8806228" cy="8807767"/>
            </a:xfrm>
            <a:prstGeom prst="blockArc">
              <a:avLst>
                <a:gd name="adj1" fmla="val 11218752"/>
                <a:gd name="adj2" fmla="val 1986563"/>
                <a:gd name="adj3" fmla="val 19223"/>
              </a:avLst>
            </a:prstGeom>
            <a:solidFill>
              <a:schemeClr val="accent1"/>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1" name="Block Arc 39"/>
            <p:cNvSpPr/>
            <p:nvPr/>
          </p:nvSpPr>
          <p:spPr>
            <a:xfrm>
              <a:off x="13077734" y="3659516"/>
              <a:ext cx="8806228" cy="8807767"/>
            </a:xfrm>
            <a:prstGeom prst="blockArc">
              <a:avLst>
                <a:gd name="adj1" fmla="val 13722802"/>
                <a:gd name="adj2" fmla="val 1986563"/>
                <a:gd name="adj3" fmla="val 19223"/>
              </a:avLst>
            </a:prstGeom>
            <a:solidFill>
              <a:schemeClr val="accent2"/>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2" name="Block Arc 40"/>
            <p:cNvSpPr/>
            <p:nvPr/>
          </p:nvSpPr>
          <p:spPr>
            <a:xfrm>
              <a:off x="13077734" y="3659516"/>
              <a:ext cx="8806228" cy="8807767"/>
            </a:xfrm>
            <a:prstGeom prst="blockArc">
              <a:avLst>
                <a:gd name="adj1" fmla="val 16218384"/>
                <a:gd name="adj2" fmla="val 1986563"/>
                <a:gd name="adj3" fmla="val 19223"/>
              </a:avLst>
            </a:prstGeom>
            <a:solidFill>
              <a:schemeClr val="accent4"/>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3" name="Block Arc 41"/>
            <p:cNvSpPr/>
            <p:nvPr/>
          </p:nvSpPr>
          <p:spPr>
            <a:xfrm>
              <a:off x="13077734" y="3659516"/>
              <a:ext cx="8806228" cy="8807767"/>
            </a:xfrm>
            <a:prstGeom prst="blockArc">
              <a:avLst>
                <a:gd name="adj1" fmla="val 18745087"/>
                <a:gd name="adj2" fmla="val 1986563"/>
                <a:gd name="adj3" fmla="val 19223"/>
              </a:avLst>
            </a:prstGeom>
            <a:solidFill>
              <a:schemeClr val="accent3"/>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4" name="Block Arc 42"/>
            <p:cNvSpPr/>
            <p:nvPr/>
          </p:nvSpPr>
          <p:spPr>
            <a:xfrm>
              <a:off x="13077734" y="3659516"/>
              <a:ext cx="8806228" cy="8807767"/>
            </a:xfrm>
            <a:prstGeom prst="blockArc">
              <a:avLst>
                <a:gd name="adj1" fmla="val 21150995"/>
                <a:gd name="adj2" fmla="val 1986563"/>
                <a:gd name="adj3" fmla="val 19223"/>
              </a:avLst>
            </a:prstGeom>
            <a:solidFill>
              <a:schemeClr val="tx2"/>
            </a:solidFill>
            <a:ln w="12700" cap="flat" cmpd="sng" algn="ctr">
              <a:noFill/>
              <a:prstDash val="solid"/>
              <a:miter lim="800000"/>
            </a:ln>
            <a:effectLst/>
          </p:spPr>
          <p:txBody>
            <a:bodyPr anchor="ctr"/>
            <a:lstStyle/>
            <a:p>
              <a:pPr algn="ctr" defTabSz="913765">
                <a:defRPr/>
              </a:pPr>
              <a:endParaRPr lang="en-US" sz="2400" kern="0" dirty="0">
                <a:solidFill>
                  <a:schemeClr val="tx1">
                    <a:lumMod val="50000"/>
                    <a:lumOff val="50000"/>
                  </a:schemeClr>
                </a:solidFill>
                <a:latin typeface="Raleway Light"/>
              </a:endParaRPr>
            </a:p>
          </p:txBody>
        </p:sp>
        <p:sp>
          <p:nvSpPr>
            <p:cNvPr id="45" name="Isosceles Triangle 43"/>
            <p:cNvSpPr/>
            <p:nvPr/>
          </p:nvSpPr>
          <p:spPr>
            <a:xfrm rot="6387854">
              <a:off x="21847529" y="9012760"/>
              <a:ext cx="383304" cy="329667"/>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46" name="Isosceles Triangle 44"/>
            <p:cNvSpPr/>
            <p:nvPr/>
          </p:nvSpPr>
          <p:spPr>
            <a:xfrm rot="15212146" flipH="1">
              <a:off x="12739105" y="9012760"/>
              <a:ext cx="383304" cy="329667"/>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47" name="Isosceles Triangle 45"/>
            <p:cNvSpPr/>
            <p:nvPr/>
          </p:nvSpPr>
          <p:spPr>
            <a:xfrm rot="3806845">
              <a:off x="21462918" y="5723758"/>
              <a:ext cx="383304" cy="329667"/>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48" name="Isosceles Triangle 46"/>
            <p:cNvSpPr/>
            <p:nvPr/>
          </p:nvSpPr>
          <p:spPr>
            <a:xfrm rot="17793155" flipH="1">
              <a:off x="13177288" y="5723758"/>
              <a:ext cx="383304" cy="329667"/>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49" name="Isosceles Triangle 47"/>
            <p:cNvSpPr/>
            <p:nvPr/>
          </p:nvSpPr>
          <p:spPr>
            <a:xfrm rot="1344356">
              <a:off x="19160090" y="3578459"/>
              <a:ext cx="383237" cy="331098"/>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50" name="Isosceles Triangle 48"/>
            <p:cNvSpPr/>
            <p:nvPr/>
          </p:nvSpPr>
          <p:spPr>
            <a:xfrm rot="20255644" flipH="1">
              <a:off x="15521390" y="3578459"/>
              <a:ext cx="383238" cy="331098"/>
            </a:xfrm>
            <a:prstGeom prst="triangle">
              <a:avLst/>
            </a:prstGeom>
            <a:solidFill>
              <a:schemeClr val="tx1">
                <a:lumMod val="50000"/>
                <a:lumOff val="50000"/>
              </a:schemeClr>
            </a:solidFill>
            <a:ln w="12700" cap="flat" cmpd="sng" algn="ctr">
              <a:noFill/>
              <a:prstDash val="solid"/>
              <a:miter lim="800000"/>
            </a:ln>
            <a:effectLst/>
          </p:spPr>
          <p:txBody>
            <a:bodyPr anchor="ctr"/>
            <a:lstStyle/>
            <a:p>
              <a:pPr algn="ctr" defTabSz="1218565">
                <a:defRPr/>
              </a:pPr>
              <a:endParaRPr lang="zh-CN" altLang="zh-CN" sz="2400" kern="0">
                <a:solidFill>
                  <a:schemeClr val="tx1">
                    <a:lumMod val="50000"/>
                    <a:lumOff val="50000"/>
                  </a:schemeClr>
                </a:solidFill>
                <a:latin typeface="Raleway Light" charset="0"/>
                <a:ea typeface="MS PGothic" panose="020B0600070205080204" pitchFamily="34" charset="-128"/>
              </a:endParaRPr>
            </a:p>
          </p:txBody>
        </p:sp>
        <p:sp>
          <p:nvSpPr>
            <p:cNvPr id="51" name="Freeform 8"/>
            <p:cNvSpPr>
              <a:spLocks noEditPoints="1"/>
            </p:cNvSpPr>
            <p:nvPr/>
          </p:nvSpPr>
          <p:spPr bwMode="auto">
            <a:xfrm>
              <a:off x="13666661" y="8303869"/>
              <a:ext cx="736212" cy="844841"/>
            </a:xfrm>
            <a:custGeom>
              <a:avLst/>
              <a:gdLst>
                <a:gd name="T0" fmla="*/ 2147483647 w 192"/>
                <a:gd name="T1" fmla="*/ 516147929 h 220"/>
                <a:gd name="T2" fmla="*/ 2147483647 w 192"/>
                <a:gd name="T3" fmla="*/ 132724521 h 220"/>
                <a:gd name="T4" fmla="*/ 2147483647 w 192"/>
                <a:gd name="T5" fmla="*/ 0 h 220"/>
                <a:gd name="T6" fmla="*/ 499899451 w 192"/>
                <a:gd name="T7" fmla="*/ 0 h 220"/>
                <a:gd name="T8" fmla="*/ 308760411 w 192"/>
                <a:gd name="T9" fmla="*/ 132724521 h 220"/>
                <a:gd name="T10" fmla="*/ 191139041 w 192"/>
                <a:gd name="T11" fmla="*/ 516147929 h 220"/>
                <a:gd name="T12" fmla="*/ 0 w 192"/>
                <a:gd name="T13" fmla="*/ 707857712 h 220"/>
                <a:gd name="T14" fmla="*/ 0 w 192"/>
                <a:gd name="T15" fmla="*/ 1017545701 h 220"/>
                <a:gd name="T16" fmla="*/ 191139041 w 192"/>
                <a:gd name="T17" fmla="*/ 1209255485 h 220"/>
                <a:gd name="T18" fmla="*/ 308760411 w 192"/>
                <a:gd name="T19" fmla="*/ 1209255485 h 220"/>
                <a:gd name="T20" fmla="*/ 294059177 w 192"/>
                <a:gd name="T21" fmla="*/ 1238751956 h 220"/>
                <a:gd name="T22" fmla="*/ 499899451 w 192"/>
                <a:gd name="T23" fmla="*/ 2147483647 h 220"/>
                <a:gd name="T24" fmla="*/ 705739725 w 192"/>
                <a:gd name="T25" fmla="*/ 2147483647 h 220"/>
                <a:gd name="T26" fmla="*/ 2117219176 w 192"/>
                <a:gd name="T27" fmla="*/ 2147483647 h 220"/>
                <a:gd name="T28" fmla="*/ 2147483647 w 192"/>
                <a:gd name="T29" fmla="*/ 2147483647 h 220"/>
                <a:gd name="T30" fmla="*/ 2147483647 w 192"/>
                <a:gd name="T31" fmla="*/ 1238751956 h 220"/>
                <a:gd name="T32" fmla="*/ 2147483647 w 192"/>
                <a:gd name="T33" fmla="*/ 1209255485 h 220"/>
                <a:gd name="T34" fmla="*/ 2147483647 w 192"/>
                <a:gd name="T35" fmla="*/ 1209255485 h 220"/>
                <a:gd name="T36" fmla="*/ 2147483647 w 192"/>
                <a:gd name="T37" fmla="*/ 1017545701 h 220"/>
                <a:gd name="T38" fmla="*/ 2147483647 w 192"/>
                <a:gd name="T39" fmla="*/ 707857712 h 220"/>
                <a:gd name="T40" fmla="*/ 2147483647 w 192"/>
                <a:gd name="T41" fmla="*/ 516147929 h 220"/>
                <a:gd name="T42" fmla="*/ 499899451 w 192"/>
                <a:gd name="T43" fmla="*/ 206459939 h 220"/>
                <a:gd name="T44" fmla="*/ 2147483647 w 192"/>
                <a:gd name="T45" fmla="*/ 206459939 h 220"/>
                <a:gd name="T46" fmla="*/ 2147483647 w 192"/>
                <a:gd name="T47" fmla="*/ 501397773 h 220"/>
                <a:gd name="T48" fmla="*/ 396979314 w 192"/>
                <a:gd name="T49" fmla="*/ 501397773 h 220"/>
                <a:gd name="T50" fmla="*/ 499899451 w 192"/>
                <a:gd name="T51" fmla="*/ 206459939 h 220"/>
                <a:gd name="T52" fmla="*/ 705739725 w 192"/>
                <a:gd name="T53" fmla="*/ 2147483647 h 220"/>
                <a:gd name="T54" fmla="*/ 676333424 w 192"/>
                <a:gd name="T55" fmla="*/ 2147483647 h 220"/>
                <a:gd name="T56" fmla="*/ 2146625477 w 192"/>
                <a:gd name="T57" fmla="*/ 2147483647 h 220"/>
                <a:gd name="T58" fmla="*/ 2117219176 w 192"/>
                <a:gd name="T59" fmla="*/ 2147483647 h 220"/>
                <a:gd name="T60" fmla="*/ 705739725 w 192"/>
                <a:gd name="T61" fmla="*/ 2147483647 h 220"/>
                <a:gd name="T62" fmla="*/ 2147483647 w 192"/>
                <a:gd name="T63" fmla="*/ 2147483647 h 220"/>
                <a:gd name="T64" fmla="*/ 661632191 w 192"/>
                <a:gd name="T65" fmla="*/ 2147483647 h 220"/>
                <a:gd name="T66" fmla="*/ 544006986 w 192"/>
                <a:gd name="T67" fmla="*/ 1622175364 h 220"/>
                <a:gd name="T68" fmla="*/ 2147483647 w 192"/>
                <a:gd name="T69" fmla="*/ 1622175364 h 220"/>
                <a:gd name="T70" fmla="*/ 2147483647 w 192"/>
                <a:gd name="T71" fmla="*/ 2147483647 h 220"/>
                <a:gd name="T72" fmla="*/ 2147483647 w 192"/>
                <a:gd name="T73" fmla="*/ 1518943474 h 220"/>
                <a:gd name="T74" fmla="*/ 529305753 w 192"/>
                <a:gd name="T75" fmla="*/ 1518943474 h 220"/>
                <a:gd name="T76" fmla="*/ 499899451 w 192"/>
                <a:gd name="T77" fmla="*/ 1209255485 h 220"/>
                <a:gd name="T78" fmla="*/ 2147483647 w 192"/>
                <a:gd name="T79" fmla="*/ 1209255485 h 220"/>
                <a:gd name="T80" fmla="*/ 2147483647 w 192"/>
                <a:gd name="T81" fmla="*/ 1518943474 h 220"/>
                <a:gd name="T82" fmla="*/ 2147483647 w 192"/>
                <a:gd name="T83" fmla="*/ 1017545701 h 220"/>
                <a:gd name="T84" fmla="*/ 191139041 w 192"/>
                <a:gd name="T85" fmla="*/ 1017545701 h 220"/>
                <a:gd name="T86" fmla="*/ 191139041 w 192"/>
                <a:gd name="T87" fmla="*/ 707857712 h 220"/>
                <a:gd name="T88" fmla="*/ 2147483647 w 192"/>
                <a:gd name="T89" fmla="*/ 707857712 h 220"/>
                <a:gd name="T90" fmla="*/ 2147483647 w 192"/>
                <a:gd name="T91" fmla="*/ 1017545701 h 2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92" h="220">
                  <a:moveTo>
                    <a:pt x="179" y="35"/>
                  </a:moveTo>
                  <a:cubicBezTo>
                    <a:pt x="171" y="9"/>
                    <a:pt x="171" y="9"/>
                    <a:pt x="171" y="9"/>
                  </a:cubicBezTo>
                  <a:cubicBezTo>
                    <a:pt x="169" y="4"/>
                    <a:pt x="164" y="0"/>
                    <a:pt x="158" y="0"/>
                  </a:cubicBezTo>
                  <a:cubicBezTo>
                    <a:pt x="34" y="0"/>
                    <a:pt x="34" y="0"/>
                    <a:pt x="34" y="0"/>
                  </a:cubicBezTo>
                  <a:cubicBezTo>
                    <a:pt x="28" y="0"/>
                    <a:pt x="23" y="4"/>
                    <a:pt x="21" y="9"/>
                  </a:cubicBezTo>
                  <a:cubicBezTo>
                    <a:pt x="13" y="35"/>
                    <a:pt x="13" y="35"/>
                    <a:pt x="13" y="35"/>
                  </a:cubicBezTo>
                  <a:cubicBezTo>
                    <a:pt x="5" y="35"/>
                    <a:pt x="0" y="41"/>
                    <a:pt x="0" y="48"/>
                  </a:cubicBezTo>
                  <a:cubicBezTo>
                    <a:pt x="0" y="69"/>
                    <a:pt x="0" y="69"/>
                    <a:pt x="0" y="69"/>
                  </a:cubicBezTo>
                  <a:cubicBezTo>
                    <a:pt x="0" y="76"/>
                    <a:pt x="6" y="82"/>
                    <a:pt x="13" y="82"/>
                  </a:cubicBezTo>
                  <a:cubicBezTo>
                    <a:pt x="21" y="82"/>
                    <a:pt x="21" y="82"/>
                    <a:pt x="21" y="82"/>
                  </a:cubicBezTo>
                  <a:cubicBezTo>
                    <a:pt x="21" y="83"/>
                    <a:pt x="20" y="83"/>
                    <a:pt x="20" y="84"/>
                  </a:cubicBezTo>
                  <a:cubicBezTo>
                    <a:pt x="34" y="208"/>
                    <a:pt x="34" y="208"/>
                    <a:pt x="34" y="208"/>
                  </a:cubicBezTo>
                  <a:cubicBezTo>
                    <a:pt x="35" y="215"/>
                    <a:pt x="41" y="220"/>
                    <a:pt x="48" y="220"/>
                  </a:cubicBezTo>
                  <a:cubicBezTo>
                    <a:pt x="144" y="220"/>
                    <a:pt x="144" y="220"/>
                    <a:pt x="144" y="220"/>
                  </a:cubicBezTo>
                  <a:cubicBezTo>
                    <a:pt x="151" y="220"/>
                    <a:pt x="157" y="215"/>
                    <a:pt x="158" y="208"/>
                  </a:cubicBezTo>
                  <a:cubicBezTo>
                    <a:pt x="172" y="84"/>
                    <a:pt x="172" y="84"/>
                    <a:pt x="172" y="84"/>
                  </a:cubicBezTo>
                  <a:cubicBezTo>
                    <a:pt x="172" y="83"/>
                    <a:pt x="171" y="83"/>
                    <a:pt x="171" y="82"/>
                  </a:cubicBezTo>
                  <a:cubicBezTo>
                    <a:pt x="179" y="82"/>
                    <a:pt x="179" y="82"/>
                    <a:pt x="179" y="82"/>
                  </a:cubicBezTo>
                  <a:cubicBezTo>
                    <a:pt x="186" y="82"/>
                    <a:pt x="192" y="76"/>
                    <a:pt x="192" y="69"/>
                  </a:cubicBezTo>
                  <a:cubicBezTo>
                    <a:pt x="192" y="48"/>
                    <a:pt x="192" y="48"/>
                    <a:pt x="192" y="48"/>
                  </a:cubicBezTo>
                  <a:cubicBezTo>
                    <a:pt x="192" y="41"/>
                    <a:pt x="186" y="35"/>
                    <a:pt x="179" y="35"/>
                  </a:cubicBezTo>
                  <a:close/>
                  <a:moveTo>
                    <a:pt x="34" y="14"/>
                  </a:moveTo>
                  <a:cubicBezTo>
                    <a:pt x="158" y="14"/>
                    <a:pt x="158" y="14"/>
                    <a:pt x="158" y="14"/>
                  </a:cubicBezTo>
                  <a:cubicBezTo>
                    <a:pt x="165" y="34"/>
                    <a:pt x="165" y="34"/>
                    <a:pt x="165" y="34"/>
                  </a:cubicBezTo>
                  <a:cubicBezTo>
                    <a:pt x="27" y="34"/>
                    <a:pt x="27" y="34"/>
                    <a:pt x="27" y="34"/>
                  </a:cubicBezTo>
                  <a:lnTo>
                    <a:pt x="34" y="14"/>
                  </a:lnTo>
                  <a:close/>
                  <a:moveTo>
                    <a:pt x="48" y="206"/>
                  </a:moveTo>
                  <a:cubicBezTo>
                    <a:pt x="46" y="186"/>
                    <a:pt x="46" y="186"/>
                    <a:pt x="46" y="186"/>
                  </a:cubicBezTo>
                  <a:cubicBezTo>
                    <a:pt x="146" y="186"/>
                    <a:pt x="146" y="186"/>
                    <a:pt x="146" y="186"/>
                  </a:cubicBezTo>
                  <a:cubicBezTo>
                    <a:pt x="144" y="206"/>
                    <a:pt x="144" y="206"/>
                    <a:pt x="144" y="206"/>
                  </a:cubicBezTo>
                  <a:lnTo>
                    <a:pt x="48" y="206"/>
                  </a:lnTo>
                  <a:close/>
                  <a:moveTo>
                    <a:pt x="147" y="179"/>
                  </a:moveTo>
                  <a:cubicBezTo>
                    <a:pt x="45" y="179"/>
                    <a:pt x="45" y="179"/>
                    <a:pt x="45" y="179"/>
                  </a:cubicBezTo>
                  <a:cubicBezTo>
                    <a:pt x="37" y="110"/>
                    <a:pt x="37" y="110"/>
                    <a:pt x="37" y="110"/>
                  </a:cubicBezTo>
                  <a:cubicBezTo>
                    <a:pt x="155" y="110"/>
                    <a:pt x="155" y="110"/>
                    <a:pt x="155" y="110"/>
                  </a:cubicBezTo>
                  <a:lnTo>
                    <a:pt x="147" y="179"/>
                  </a:lnTo>
                  <a:close/>
                  <a:moveTo>
                    <a:pt x="156" y="103"/>
                  </a:moveTo>
                  <a:cubicBezTo>
                    <a:pt x="36" y="103"/>
                    <a:pt x="36" y="103"/>
                    <a:pt x="36" y="103"/>
                  </a:cubicBezTo>
                  <a:cubicBezTo>
                    <a:pt x="34" y="82"/>
                    <a:pt x="34" y="82"/>
                    <a:pt x="34" y="82"/>
                  </a:cubicBezTo>
                  <a:cubicBezTo>
                    <a:pt x="158" y="82"/>
                    <a:pt x="158" y="82"/>
                    <a:pt x="158" y="82"/>
                  </a:cubicBezTo>
                  <a:lnTo>
                    <a:pt x="156" y="103"/>
                  </a:lnTo>
                  <a:close/>
                  <a:moveTo>
                    <a:pt x="179" y="69"/>
                  </a:moveTo>
                  <a:cubicBezTo>
                    <a:pt x="13" y="69"/>
                    <a:pt x="13" y="69"/>
                    <a:pt x="13" y="69"/>
                  </a:cubicBezTo>
                  <a:cubicBezTo>
                    <a:pt x="13" y="48"/>
                    <a:pt x="13" y="48"/>
                    <a:pt x="13" y="48"/>
                  </a:cubicBezTo>
                  <a:cubicBezTo>
                    <a:pt x="179" y="48"/>
                    <a:pt x="179" y="48"/>
                    <a:pt x="179" y="48"/>
                  </a:cubicBezTo>
                  <a:lnTo>
                    <a:pt x="179" y="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82843" tIns="91422" rIns="182843" bIns="91422"/>
            <a:lstStyle/>
            <a:p>
              <a:pPr defTabSz="1218565">
                <a:defRPr/>
              </a:pPr>
              <a:endParaRPr lang="zh-CN" altLang="en-US" sz="2400" kern="0">
                <a:solidFill>
                  <a:schemeClr val="tx1">
                    <a:lumMod val="50000"/>
                    <a:lumOff val="50000"/>
                  </a:schemeClr>
                </a:solidFill>
              </a:endParaRPr>
            </a:p>
          </p:txBody>
        </p:sp>
        <p:grpSp>
          <p:nvGrpSpPr>
            <p:cNvPr id="52" name="Group 66"/>
            <p:cNvGrpSpPr/>
            <p:nvPr/>
          </p:nvGrpSpPr>
          <p:grpSpPr>
            <a:xfrm>
              <a:off x="14015352" y="5922567"/>
              <a:ext cx="645884" cy="936774"/>
              <a:chOff x="-990600" y="3375025"/>
              <a:chExt cx="571500" cy="828675"/>
            </a:xfrm>
            <a:solidFill>
              <a:srgbClr val="FFFFFF"/>
            </a:solidFill>
          </p:grpSpPr>
          <p:sp>
            <p:nvSpPr>
              <p:cNvPr id="63" name="Freeform 5"/>
              <p:cNvSpPr>
                <a:spLocks noEditPoints="1"/>
              </p:cNvSpPr>
              <p:nvPr/>
            </p:nvSpPr>
            <p:spPr bwMode="auto">
              <a:xfrm>
                <a:off x="-990600" y="3375025"/>
                <a:ext cx="571500" cy="828675"/>
              </a:xfrm>
              <a:custGeom>
                <a:avLst/>
                <a:gdLst>
                  <a:gd name="T0" fmla="*/ 131 w 152"/>
                  <a:gd name="T1" fmla="*/ 0 h 220"/>
                  <a:gd name="T2" fmla="*/ 21 w 152"/>
                  <a:gd name="T3" fmla="*/ 0 h 220"/>
                  <a:gd name="T4" fmla="*/ 0 w 152"/>
                  <a:gd name="T5" fmla="*/ 21 h 220"/>
                  <a:gd name="T6" fmla="*/ 0 w 152"/>
                  <a:gd name="T7" fmla="*/ 199 h 220"/>
                  <a:gd name="T8" fmla="*/ 21 w 152"/>
                  <a:gd name="T9" fmla="*/ 220 h 220"/>
                  <a:gd name="T10" fmla="*/ 131 w 152"/>
                  <a:gd name="T11" fmla="*/ 220 h 220"/>
                  <a:gd name="T12" fmla="*/ 152 w 152"/>
                  <a:gd name="T13" fmla="*/ 199 h 220"/>
                  <a:gd name="T14" fmla="*/ 152 w 152"/>
                  <a:gd name="T15" fmla="*/ 21 h 220"/>
                  <a:gd name="T16" fmla="*/ 131 w 152"/>
                  <a:gd name="T17" fmla="*/ 0 h 220"/>
                  <a:gd name="T18" fmla="*/ 138 w 152"/>
                  <a:gd name="T19" fmla="*/ 199 h 220"/>
                  <a:gd name="T20" fmla="*/ 131 w 152"/>
                  <a:gd name="T21" fmla="*/ 206 h 220"/>
                  <a:gd name="T22" fmla="*/ 21 w 152"/>
                  <a:gd name="T23" fmla="*/ 206 h 220"/>
                  <a:gd name="T24" fmla="*/ 14 w 152"/>
                  <a:gd name="T25" fmla="*/ 199 h 220"/>
                  <a:gd name="T26" fmla="*/ 14 w 152"/>
                  <a:gd name="T27" fmla="*/ 186 h 220"/>
                  <a:gd name="T28" fmla="*/ 138 w 152"/>
                  <a:gd name="T29" fmla="*/ 186 h 220"/>
                  <a:gd name="T30" fmla="*/ 138 w 152"/>
                  <a:gd name="T31" fmla="*/ 199 h 220"/>
                  <a:gd name="T32" fmla="*/ 138 w 152"/>
                  <a:gd name="T33" fmla="*/ 179 h 220"/>
                  <a:gd name="T34" fmla="*/ 14 w 152"/>
                  <a:gd name="T35" fmla="*/ 179 h 220"/>
                  <a:gd name="T36" fmla="*/ 14 w 152"/>
                  <a:gd name="T37" fmla="*/ 41 h 220"/>
                  <a:gd name="T38" fmla="*/ 138 w 152"/>
                  <a:gd name="T39" fmla="*/ 41 h 220"/>
                  <a:gd name="T40" fmla="*/ 138 w 152"/>
                  <a:gd name="T41" fmla="*/ 179 h 220"/>
                  <a:gd name="T42" fmla="*/ 138 w 152"/>
                  <a:gd name="T43" fmla="*/ 34 h 220"/>
                  <a:gd name="T44" fmla="*/ 14 w 152"/>
                  <a:gd name="T45" fmla="*/ 34 h 220"/>
                  <a:gd name="T46" fmla="*/ 14 w 152"/>
                  <a:gd name="T47" fmla="*/ 21 h 220"/>
                  <a:gd name="T48" fmla="*/ 21 w 152"/>
                  <a:gd name="T49" fmla="*/ 14 h 220"/>
                  <a:gd name="T50" fmla="*/ 131 w 152"/>
                  <a:gd name="T51" fmla="*/ 14 h 220"/>
                  <a:gd name="T52" fmla="*/ 138 w 152"/>
                  <a:gd name="T53" fmla="*/ 21 h 220"/>
                  <a:gd name="T54" fmla="*/ 138 w 152"/>
                  <a:gd name="T55"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220">
                    <a:moveTo>
                      <a:pt x="131" y="0"/>
                    </a:moveTo>
                    <a:cubicBezTo>
                      <a:pt x="21" y="0"/>
                      <a:pt x="21" y="0"/>
                      <a:pt x="21" y="0"/>
                    </a:cubicBezTo>
                    <a:cubicBezTo>
                      <a:pt x="10" y="0"/>
                      <a:pt x="0" y="9"/>
                      <a:pt x="0" y="21"/>
                    </a:cubicBezTo>
                    <a:cubicBezTo>
                      <a:pt x="0" y="199"/>
                      <a:pt x="0" y="199"/>
                      <a:pt x="0" y="199"/>
                    </a:cubicBezTo>
                    <a:cubicBezTo>
                      <a:pt x="0" y="211"/>
                      <a:pt x="10" y="220"/>
                      <a:pt x="21" y="220"/>
                    </a:cubicBezTo>
                    <a:cubicBezTo>
                      <a:pt x="131" y="220"/>
                      <a:pt x="131" y="220"/>
                      <a:pt x="131" y="220"/>
                    </a:cubicBezTo>
                    <a:cubicBezTo>
                      <a:pt x="142" y="220"/>
                      <a:pt x="152" y="211"/>
                      <a:pt x="152" y="199"/>
                    </a:cubicBezTo>
                    <a:cubicBezTo>
                      <a:pt x="152" y="21"/>
                      <a:pt x="152" y="21"/>
                      <a:pt x="152" y="21"/>
                    </a:cubicBezTo>
                    <a:cubicBezTo>
                      <a:pt x="152" y="9"/>
                      <a:pt x="142" y="0"/>
                      <a:pt x="131" y="0"/>
                    </a:cubicBezTo>
                    <a:close/>
                    <a:moveTo>
                      <a:pt x="138" y="199"/>
                    </a:moveTo>
                    <a:cubicBezTo>
                      <a:pt x="138" y="203"/>
                      <a:pt x="135" y="206"/>
                      <a:pt x="131" y="206"/>
                    </a:cubicBezTo>
                    <a:cubicBezTo>
                      <a:pt x="21" y="206"/>
                      <a:pt x="21" y="206"/>
                      <a:pt x="21" y="206"/>
                    </a:cubicBezTo>
                    <a:cubicBezTo>
                      <a:pt x="17" y="206"/>
                      <a:pt x="14" y="203"/>
                      <a:pt x="14" y="199"/>
                    </a:cubicBezTo>
                    <a:cubicBezTo>
                      <a:pt x="14" y="186"/>
                      <a:pt x="14" y="186"/>
                      <a:pt x="14" y="186"/>
                    </a:cubicBezTo>
                    <a:cubicBezTo>
                      <a:pt x="138" y="186"/>
                      <a:pt x="138" y="186"/>
                      <a:pt x="138" y="186"/>
                    </a:cubicBezTo>
                    <a:lnTo>
                      <a:pt x="138" y="199"/>
                    </a:lnTo>
                    <a:close/>
                    <a:moveTo>
                      <a:pt x="138" y="179"/>
                    </a:moveTo>
                    <a:cubicBezTo>
                      <a:pt x="14" y="179"/>
                      <a:pt x="14" y="179"/>
                      <a:pt x="14" y="179"/>
                    </a:cubicBezTo>
                    <a:cubicBezTo>
                      <a:pt x="14" y="41"/>
                      <a:pt x="14" y="41"/>
                      <a:pt x="14" y="41"/>
                    </a:cubicBezTo>
                    <a:cubicBezTo>
                      <a:pt x="138" y="41"/>
                      <a:pt x="138" y="41"/>
                      <a:pt x="138" y="41"/>
                    </a:cubicBezTo>
                    <a:lnTo>
                      <a:pt x="138" y="179"/>
                    </a:lnTo>
                    <a:close/>
                    <a:moveTo>
                      <a:pt x="138" y="34"/>
                    </a:moveTo>
                    <a:cubicBezTo>
                      <a:pt x="14" y="34"/>
                      <a:pt x="14" y="34"/>
                      <a:pt x="14" y="34"/>
                    </a:cubicBezTo>
                    <a:cubicBezTo>
                      <a:pt x="14" y="21"/>
                      <a:pt x="14" y="21"/>
                      <a:pt x="14" y="21"/>
                    </a:cubicBezTo>
                    <a:cubicBezTo>
                      <a:pt x="14" y="17"/>
                      <a:pt x="17" y="14"/>
                      <a:pt x="21" y="14"/>
                    </a:cubicBezTo>
                    <a:cubicBezTo>
                      <a:pt x="131" y="14"/>
                      <a:pt x="131" y="14"/>
                      <a:pt x="131" y="14"/>
                    </a:cubicBezTo>
                    <a:cubicBezTo>
                      <a:pt x="135" y="14"/>
                      <a:pt x="138" y="17"/>
                      <a:pt x="138" y="21"/>
                    </a:cubicBezTo>
                    <a:lnTo>
                      <a:pt x="138"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sp>
            <p:nvSpPr>
              <p:cNvPr id="64" name="Freeform 6"/>
              <p:cNvSpPr/>
              <p:nvPr/>
            </p:nvSpPr>
            <p:spPr bwMode="auto">
              <a:xfrm>
                <a:off x="-757238" y="3454400"/>
                <a:ext cx="104775" cy="22225"/>
              </a:xfrm>
              <a:custGeom>
                <a:avLst/>
                <a:gdLst>
                  <a:gd name="T0" fmla="*/ 28 w 28"/>
                  <a:gd name="T1" fmla="*/ 3 h 6"/>
                  <a:gd name="T2" fmla="*/ 24 w 28"/>
                  <a:gd name="T3" fmla="*/ 6 h 6"/>
                  <a:gd name="T4" fmla="*/ 4 w 28"/>
                  <a:gd name="T5" fmla="*/ 6 h 6"/>
                  <a:gd name="T6" fmla="*/ 0 w 28"/>
                  <a:gd name="T7" fmla="*/ 3 h 6"/>
                  <a:gd name="T8" fmla="*/ 0 w 28"/>
                  <a:gd name="T9" fmla="*/ 3 h 6"/>
                  <a:gd name="T10" fmla="*/ 4 w 28"/>
                  <a:gd name="T11" fmla="*/ 0 h 6"/>
                  <a:gd name="T12" fmla="*/ 24 w 28"/>
                  <a:gd name="T13" fmla="*/ 0 h 6"/>
                  <a:gd name="T14" fmla="*/ 28 w 2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
                    <a:moveTo>
                      <a:pt x="28" y="3"/>
                    </a:moveTo>
                    <a:cubicBezTo>
                      <a:pt x="28" y="5"/>
                      <a:pt x="26" y="6"/>
                      <a:pt x="24" y="6"/>
                    </a:cubicBezTo>
                    <a:cubicBezTo>
                      <a:pt x="4" y="6"/>
                      <a:pt x="4" y="6"/>
                      <a:pt x="4" y="6"/>
                    </a:cubicBezTo>
                    <a:cubicBezTo>
                      <a:pt x="2" y="6"/>
                      <a:pt x="0" y="5"/>
                      <a:pt x="0" y="3"/>
                    </a:cubicBezTo>
                    <a:cubicBezTo>
                      <a:pt x="0" y="3"/>
                      <a:pt x="0" y="3"/>
                      <a:pt x="0" y="3"/>
                    </a:cubicBezTo>
                    <a:cubicBezTo>
                      <a:pt x="0" y="1"/>
                      <a:pt x="2" y="0"/>
                      <a:pt x="4" y="0"/>
                    </a:cubicBezTo>
                    <a:cubicBezTo>
                      <a:pt x="24" y="0"/>
                      <a:pt x="24" y="0"/>
                      <a:pt x="24" y="0"/>
                    </a:cubicBezTo>
                    <a:cubicBezTo>
                      <a:pt x="26" y="0"/>
                      <a:pt x="28" y="1"/>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sp>
            <p:nvSpPr>
              <p:cNvPr id="65" name="Freeform 7"/>
              <p:cNvSpPr/>
              <p:nvPr/>
            </p:nvSpPr>
            <p:spPr bwMode="auto">
              <a:xfrm>
                <a:off x="-730250" y="4097338"/>
                <a:ext cx="52387" cy="26988"/>
              </a:xfrm>
              <a:custGeom>
                <a:avLst/>
                <a:gdLst>
                  <a:gd name="T0" fmla="*/ 14 w 14"/>
                  <a:gd name="T1" fmla="*/ 4 h 7"/>
                  <a:gd name="T2" fmla="*/ 10 w 14"/>
                  <a:gd name="T3" fmla="*/ 7 h 7"/>
                  <a:gd name="T4" fmla="*/ 4 w 14"/>
                  <a:gd name="T5" fmla="*/ 7 h 7"/>
                  <a:gd name="T6" fmla="*/ 0 w 14"/>
                  <a:gd name="T7" fmla="*/ 4 h 7"/>
                  <a:gd name="T8" fmla="*/ 0 w 14"/>
                  <a:gd name="T9" fmla="*/ 4 h 7"/>
                  <a:gd name="T10" fmla="*/ 4 w 14"/>
                  <a:gd name="T11" fmla="*/ 0 h 7"/>
                  <a:gd name="T12" fmla="*/ 10 w 14"/>
                  <a:gd name="T13" fmla="*/ 0 h 7"/>
                  <a:gd name="T14" fmla="*/ 14 w 14"/>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4" y="4"/>
                    </a:moveTo>
                    <a:cubicBezTo>
                      <a:pt x="14" y="6"/>
                      <a:pt x="12" y="7"/>
                      <a:pt x="10" y="7"/>
                    </a:cubicBezTo>
                    <a:cubicBezTo>
                      <a:pt x="4" y="7"/>
                      <a:pt x="4" y="7"/>
                      <a:pt x="4" y="7"/>
                    </a:cubicBezTo>
                    <a:cubicBezTo>
                      <a:pt x="2" y="7"/>
                      <a:pt x="0" y="6"/>
                      <a:pt x="0" y="4"/>
                    </a:cubicBezTo>
                    <a:cubicBezTo>
                      <a:pt x="0" y="4"/>
                      <a:pt x="0" y="4"/>
                      <a:pt x="0" y="4"/>
                    </a:cubicBezTo>
                    <a:cubicBezTo>
                      <a:pt x="0" y="2"/>
                      <a:pt x="2" y="0"/>
                      <a:pt x="4" y="0"/>
                    </a:cubicBezTo>
                    <a:cubicBezTo>
                      <a:pt x="10" y="0"/>
                      <a:pt x="10" y="0"/>
                      <a:pt x="10" y="0"/>
                    </a:cubicBezTo>
                    <a:cubicBezTo>
                      <a:pt x="12" y="0"/>
                      <a:pt x="14" y="2"/>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grpSp>
        <p:grpSp>
          <p:nvGrpSpPr>
            <p:cNvPr id="53" name="Group 70"/>
            <p:cNvGrpSpPr/>
            <p:nvPr/>
          </p:nvGrpSpPr>
          <p:grpSpPr>
            <a:xfrm>
              <a:off x="20359644" y="6024200"/>
              <a:ext cx="550847" cy="800628"/>
              <a:chOff x="-1587" y="-1587"/>
              <a:chExt cx="4211637" cy="6119812"/>
            </a:xfrm>
            <a:solidFill>
              <a:srgbClr val="FFFFFF"/>
            </a:solidFill>
          </p:grpSpPr>
          <p:sp>
            <p:nvSpPr>
              <p:cNvPr id="61" name="Freeform 39"/>
              <p:cNvSpPr>
                <a:spLocks noEditPoints="1"/>
              </p:cNvSpPr>
              <p:nvPr/>
            </p:nvSpPr>
            <p:spPr bwMode="auto">
              <a:xfrm>
                <a:off x="-1587" y="-1587"/>
                <a:ext cx="4211637" cy="6119812"/>
              </a:xfrm>
              <a:custGeom>
                <a:avLst/>
                <a:gdLst>
                  <a:gd name="T0" fmla="*/ 560 w 1120"/>
                  <a:gd name="T1" fmla="*/ 0 h 1629"/>
                  <a:gd name="T2" fmla="*/ 0 w 1120"/>
                  <a:gd name="T3" fmla="*/ 560 h 1629"/>
                  <a:gd name="T4" fmla="*/ 256 w 1120"/>
                  <a:gd name="T5" fmla="*/ 1174 h 1629"/>
                  <a:gd name="T6" fmla="*/ 560 w 1120"/>
                  <a:gd name="T7" fmla="*/ 1629 h 1629"/>
                  <a:gd name="T8" fmla="*/ 864 w 1120"/>
                  <a:gd name="T9" fmla="*/ 1175 h 1629"/>
                  <a:gd name="T10" fmla="*/ 1120 w 1120"/>
                  <a:gd name="T11" fmla="*/ 560 h 1629"/>
                  <a:gd name="T12" fmla="*/ 560 w 1120"/>
                  <a:gd name="T13" fmla="*/ 0 h 1629"/>
                  <a:gd name="T14" fmla="*/ 692 w 1120"/>
                  <a:gd name="T15" fmla="*/ 1383 h 1629"/>
                  <a:gd name="T16" fmla="*/ 440 w 1120"/>
                  <a:gd name="T17" fmla="*/ 1415 h 1629"/>
                  <a:gd name="T18" fmla="*/ 409 w 1120"/>
                  <a:gd name="T19" fmla="*/ 1319 h 1629"/>
                  <a:gd name="T20" fmla="*/ 409 w 1120"/>
                  <a:gd name="T21" fmla="*/ 1317 h 1629"/>
                  <a:gd name="T22" fmla="*/ 724 w 1120"/>
                  <a:gd name="T23" fmla="*/ 1278 h 1629"/>
                  <a:gd name="T24" fmla="*/ 710 w 1120"/>
                  <a:gd name="T25" fmla="*/ 1323 h 1629"/>
                  <a:gd name="T26" fmla="*/ 692 w 1120"/>
                  <a:gd name="T27" fmla="*/ 1383 h 1629"/>
                  <a:gd name="T28" fmla="*/ 394 w 1120"/>
                  <a:gd name="T29" fmla="*/ 1268 h 1629"/>
                  <a:gd name="T30" fmla="*/ 363 w 1120"/>
                  <a:gd name="T31" fmla="*/ 1171 h 1629"/>
                  <a:gd name="T32" fmla="*/ 758 w 1120"/>
                  <a:gd name="T33" fmla="*/ 1171 h 1629"/>
                  <a:gd name="T34" fmla="*/ 740 w 1120"/>
                  <a:gd name="T35" fmla="*/ 1225 h 1629"/>
                  <a:gd name="T36" fmla="*/ 394 w 1120"/>
                  <a:gd name="T37" fmla="*/ 1268 h 1629"/>
                  <a:gd name="T38" fmla="*/ 560 w 1120"/>
                  <a:gd name="T39" fmla="*/ 1527 h 1629"/>
                  <a:gd name="T40" fmla="*/ 458 w 1120"/>
                  <a:gd name="T41" fmla="*/ 1464 h 1629"/>
                  <a:gd name="T42" fmla="*/ 674 w 1120"/>
                  <a:gd name="T43" fmla="*/ 1437 h 1629"/>
                  <a:gd name="T44" fmla="*/ 560 w 1120"/>
                  <a:gd name="T45" fmla="*/ 1527 h 1629"/>
                  <a:gd name="T46" fmla="*/ 798 w 1120"/>
                  <a:gd name="T47" fmla="*/ 1069 h 1629"/>
                  <a:gd name="T48" fmla="*/ 323 w 1120"/>
                  <a:gd name="T49" fmla="*/ 1069 h 1629"/>
                  <a:gd name="T50" fmla="*/ 237 w 1120"/>
                  <a:gd name="T51" fmla="*/ 905 h 1629"/>
                  <a:gd name="T52" fmla="*/ 102 w 1120"/>
                  <a:gd name="T53" fmla="*/ 560 h 1629"/>
                  <a:gd name="T54" fmla="*/ 560 w 1120"/>
                  <a:gd name="T55" fmla="*/ 102 h 1629"/>
                  <a:gd name="T56" fmla="*/ 1018 w 1120"/>
                  <a:gd name="T57" fmla="*/ 560 h 1629"/>
                  <a:gd name="T58" fmla="*/ 883 w 1120"/>
                  <a:gd name="T59" fmla="*/ 906 h 1629"/>
                  <a:gd name="T60" fmla="*/ 798 w 1120"/>
                  <a:gd name="T61" fmla="*/ 1069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0" h="1629">
                    <a:moveTo>
                      <a:pt x="560" y="0"/>
                    </a:moveTo>
                    <a:cubicBezTo>
                      <a:pt x="251" y="0"/>
                      <a:pt x="0" y="251"/>
                      <a:pt x="0" y="560"/>
                    </a:cubicBezTo>
                    <a:cubicBezTo>
                      <a:pt x="0" y="765"/>
                      <a:pt x="188" y="983"/>
                      <a:pt x="256" y="1174"/>
                    </a:cubicBezTo>
                    <a:cubicBezTo>
                      <a:pt x="358" y="1459"/>
                      <a:pt x="347" y="1629"/>
                      <a:pt x="560" y="1629"/>
                    </a:cubicBezTo>
                    <a:cubicBezTo>
                      <a:pt x="776" y="1629"/>
                      <a:pt x="762" y="1459"/>
                      <a:pt x="864" y="1175"/>
                    </a:cubicBezTo>
                    <a:cubicBezTo>
                      <a:pt x="932" y="983"/>
                      <a:pt x="1120" y="764"/>
                      <a:pt x="1120" y="560"/>
                    </a:cubicBezTo>
                    <a:cubicBezTo>
                      <a:pt x="1120" y="251"/>
                      <a:pt x="869" y="0"/>
                      <a:pt x="560" y="0"/>
                    </a:cubicBezTo>
                    <a:close/>
                    <a:moveTo>
                      <a:pt x="692" y="1383"/>
                    </a:moveTo>
                    <a:cubicBezTo>
                      <a:pt x="440" y="1415"/>
                      <a:pt x="440" y="1415"/>
                      <a:pt x="440" y="1415"/>
                    </a:cubicBezTo>
                    <a:cubicBezTo>
                      <a:pt x="431" y="1389"/>
                      <a:pt x="421" y="1358"/>
                      <a:pt x="409" y="1319"/>
                    </a:cubicBezTo>
                    <a:cubicBezTo>
                      <a:pt x="409" y="1318"/>
                      <a:pt x="409" y="1318"/>
                      <a:pt x="409" y="1317"/>
                    </a:cubicBezTo>
                    <a:cubicBezTo>
                      <a:pt x="724" y="1278"/>
                      <a:pt x="724" y="1278"/>
                      <a:pt x="724" y="1278"/>
                    </a:cubicBezTo>
                    <a:cubicBezTo>
                      <a:pt x="719" y="1293"/>
                      <a:pt x="714" y="1309"/>
                      <a:pt x="710" y="1323"/>
                    </a:cubicBezTo>
                    <a:cubicBezTo>
                      <a:pt x="704" y="1346"/>
                      <a:pt x="698" y="1365"/>
                      <a:pt x="692" y="1383"/>
                    </a:cubicBezTo>
                    <a:close/>
                    <a:moveTo>
                      <a:pt x="394" y="1268"/>
                    </a:moveTo>
                    <a:cubicBezTo>
                      <a:pt x="385" y="1237"/>
                      <a:pt x="374" y="1205"/>
                      <a:pt x="363" y="1171"/>
                    </a:cubicBezTo>
                    <a:cubicBezTo>
                      <a:pt x="758" y="1171"/>
                      <a:pt x="758" y="1171"/>
                      <a:pt x="758" y="1171"/>
                    </a:cubicBezTo>
                    <a:cubicBezTo>
                      <a:pt x="752" y="1189"/>
                      <a:pt x="745" y="1208"/>
                      <a:pt x="740" y="1225"/>
                    </a:cubicBezTo>
                    <a:lnTo>
                      <a:pt x="394" y="1268"/>
                    </a:lnTo>
                    <a:close/>
                    <a:moveTo>
                      <a:pt x="560" y="1527"/>
                    </a:moveTo>
                    <a:cubicBezTo>
                      <a:pt x="508" y="1527"/>
                      <a:pt x="485" y="1521"/>
                      <a:pt x="458" y="1464"/>
                    </a:cubicBezTo>
                    <a:cubicBezTo>
                      <a:pt x="674" y="1437"/>
                      <a:pt x="674" y="1437"/>
                      <a:pt x="674" y="1437"/>
                    </a:cubicBezTo>
                    <a:cubicBezTo>
                      <a:pt x="643" y="1521"/>
                      <a:pt x="620" y="1527"/>
                      <a:pt x="560" y="1527"/>
                    </a:cubicBezTo>
                    <a:close/>
                    <a:moveTo>
                      <a:pt x="798" y="1069"/>
                    </a:moveTo>
                    <a:cubicBezTo>
                      <a:pt x="323" y="1069"/>
                      <a:pt x="323" y="1069"/>
                      <a:pt x="323" y="1069"/>
                    </a:cubicBezTo>
                    <a:cubicBezTo>
                      <a:pt x="297" y="1014"/>
                      <a:pt x="267" y="959"/>
                      <a:pt x="237" y="905"/>
                    </a:cubicBezTo>
                    <a:cubicBezTo>
                      <a:pt x="170" y="786"/>
                      <a:pt x="102" y="664"/>
                      <a:pt x="102" y="560"/>
                    </a:cubicBezTo>
                    <a:cubicBezTo>
                      <a:pt x="102" y="307"/>
                      <a:pt x="307" y="102"/>
                      <a:pt x="560" y="102"/>
                    </a:cubicBezTo>
                    <a:cubicBezTo>
                      <a:pt x="813" y="102"/>
                      <a:pt x="1018" y="307"/>
                      <a:pt x="1018" y="560"/>
                    </a:cubicBezTo>
                    <a:cubicBezTo>
                      <a:pt x="1018" y="663"/>
                      <a:pt x="949" y="786"/>
                      <a:pt x="883" y="906"/>
                    </a:cubicBezTo>
                    <a:cubicBezTo>
                      <a:pt x="853" y="960"/>
                      <a:pt x="823" y="1014"/>
                      <a:pt x="798" y="10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sp>
            <p:nvSpPr>
              <p:cNvPr id="62" name="Freeform 40"/>
              <p:cNvSpPr/>
              <p:nvPr/>
            </p:nvSpPr>
            <p:spPr bwMode="auto">
              <a:xfrm>
                <a:off x="957263" y="955675"/>
                <a:ext cx="1239837" cy="1239837"/>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grpSp>
        <p:grpSp>
          <p:nvGrpSpPr>
            <p:cNvPr id="54" name="Group 73"/>
            <p:cNvGrpSpPr/>
            <p:nvPr/>
          </p:nvGrpSpPr>
          <p:grpSpPr>
            <a:xfrm>
              <a:off x="20603261" y="8314456"/>
              <a:ext cx="749927" cy="749824"/>
              <a:chOff x="0" y="1588"/>
              <a:chExt cx="4016375" cy="4014787"/>
            </a:xfrm>
            <a:solidFill>
              <a:srgbClr val="FFFFFF"/>
            </a:solidFill>
          </p:grpSpPr>
          <p:sp>
            <p:nvSpPr>
              <p:cNvPr id="59" name="Freeform 48"/>
              <p:cNvSpPr>
                <a:spLocks noEditPoints="1"/>
              </p:cNvSpPr>
              <p:nvPr/>
            </p:nvSpPr>
            <p:spPr bwMode="auto">
              <a:xfrm>
                <a:off x="0" y="1588"/>
                <a:ext cx="4016375" cy="4014787"/>
              </a:xfrm>
              <a:custGeom>
                <a:avLst/>
                <a:gdLst>
                  <a:gd name="T0" fmla="*/ 690 w 1068"/>
                  <a:gd name="T1" fmla="*/ 335 h 1068"/>
                  <a:gd name="T2" fmla="*/ 534 w 1068"/>
                  <a:gd name="T3" fmla="*/ 0 h 1068"/>
                  <a:gd name="T4" fmla="*/ 301 w 1068"/>
                  <a:gd name="T5" fmla="*/ 342 h 1068"/>
                  <a:gd name="T6" fmla="*/ 267 w 1068"/>
                  <a:gd name="T7" fmla="*/ 360 h 1068"/>
                  <a:gd name="T8" fmla="*/ 100 w 1068"/>
                  <a:gd name="T9" fmla="*/ 334 h 1068"/>
                  <a:gd name="T10" fmla="*/ 0 w 1068"/>
                  <a:gd name="T11" fmla="*/ 968 h 1068"/>
                  <a:gd name="T12" fmla="*/ 201 w 1068"/>
                  <a:gd name="T13" fmla="*/ 1068 h 1068"/>
                  <a:gd name="T14" fmla="*/ 291 w 1068"/>
                  <a:gd name="T15" fmla="*/ 1011 h 1068"/>
                  <a:gd name="T16" fmla="*/ 301 w 1068"/>
                  <a:gd name="T17" fmla="*/ 1013 h 1068"/>
                  <a:gd name="T18" fmla="*/ 635 w 1068"/>
                  <a:gd name="T19" fmla="*/ 1068 h 1068"/>
                  <a:gd name="T20" fmla="*/ 937 w 1068"/>
                  <a:gd name="T21" fmla="*/ 1004 h 1068"/>
                  <a:gd name="T22" fmla="*/ 952 w 1068"/>
                  <a:gd name="T23" fmla="*/ 909 h 1068"/>
                  <a:gd name="T24" fmla="*/ 1007 w 1068"/>
                  <a:gd name="T25" fmla="*/ 732 h 1068"/>
                  <a:gd name="T26" fmla="*/ 1039 w 1068"/>
                  <a:gd name="T27" fmla="*/ 560 h 1068"/>
                  <a:gd name="T28" fmla="*/ 1068 w 1068"/>
                  <a:gd name="T29" fmla="*/ 481 h 1068"/>
                  <a:gd name="T30" fmla="*/ 974 w 1068"/>
                  <a:gd name="T31" fmla="*/ 349 h 1068"/>
                  <a:gd name="T32" fmla="*/ 201 w 1068"/>
                  <a:gd name="T33" fmla="*/ 1001 h 1068"/>
                  <a:gd name="T34" fmla="*/ 67 w 1068"/>
                  <a:gd name="T35" fmla="*/ 968 h 1068"/>
                  <a:gd name="T36" fmla="*/ 100 w 1068"/>
                  <a:gd name="T37" fmla="*/ 401 h 1068"/>
                  <a:gd name="T38" fmla="*/ 234 w 1068"/>
                  <a:gd name="T39" fmla="*/ 434 h 1068"/>
                  <a:gd name="T40" fmla="*/ 1001 w 1068"/>
                  <a:gd name="T41" fmla="*/ 485 h 1068"/>
                  <a:gd name="T42" fmla="*/ 868 w 1068"/>
                  <a:gd name="T43" fmla="*/ 534 h 1068"/>
                  <a:gd name="T44" fmla="*/ 868 w 1068"/>
                  <a:gd name="T45" fmla="*/ 567 h 1068"/>
                  <a:gd name="T46" fmla="*/ 986 w 1068"/>
                  <a:gd name="T47" fmla="*/ 629 h 1068"/>
                  <a:gd name="T48" fmla="*/ 835 w 1068"/>
                  <a:gd name="T49" fmla="*/ 701 h 1068"/>
                  <a:gd name="T50" fmla="*/ 835 w 1068"/>
                  <a:gd name="T51" fmla="*/ 734 h 1068"/>
                  <a:gd name="T52" fmla="*/ 944 w 1068"/>
                  <a:gd name="T53" fmla="*/ 803 h 1068"/>
                  <a:gd name="T54" fmla="*/ 801 w 1068"/>
                  <a:gd name="T55" fmla="*/ 868 h 1068"/>
                  <a:gd name="T56" fmla="*/ 801 w 1068"/>
                  <a:gd name="T57" fmla="*/ 901 h 1068"/>
                  <a:gd name="T58" fmla="*/ 888 w 1068"/>
                  <a:gd name="T59" fmla="*/ 948 h 1068"/>
                  <a:gd name="T60" fmla="*/ 818 w 1068"/>
                  <a:gd name="T61" fmla="*/ 1001 h 1068"/>
                  <a:gd name="T62" fmla="*/ 450 w 1068"/>
                  <a:gd name="T63" fmla="*/ 980 h 1068"/>
                  <a:gd name="T64" fmla="*/ 268 w 1068"/>
                  <a:gd name="T65" fmla="*/ 914 h 1068"/>
                  <a:gd name="T66" fmla="*/ 294 w 1068"/>
                  <a:gd name="T67" fmla="*/ 418 h 1068"/>
                  <a:gd name="T68" fmla="*/ 501 w 1068"/>
                  <a:gd name="T69" fmla="*/ 100 h 1068"/>
                  <a:gd name="T70" fmla="*/ 632 w 1068"/>
                  <a:gd name="T71" fmla="*/ 225 h 1068"/>
                  <a:gd name="T72" fmla="*/ 962 w 1068"/>
                  <a:gd name="T73" fmla="*/ 413 h 1068"/>
                  <a:gd name="T74" fmla="*/ 1001 w 1068"/>
                  <a:gd name="T75" fmla="*/ 485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8" h="1068">
                    <a:moveTo>
                      <a:pt x="974" y="349"/>
                    </a:moveTo>
                    <a:cubicBezTo>
                      <a:pt x="932" y="339"/>
                      <a:pt x="834" y="339"/>
                      <a:pt x="690" y="335"/>
                    </a:cubicBezTo>
                    <a:cubicBezTo>
                      <a:pt x="697" y="304"/>
                      <a:pt x="699" y="275"/>
                      <a:pt x="699" y="225"/>
                    </a:cubicBezTo>
                    <a:cubicBezTo>
                      <a:pt x="699" y="105"/>
                      <a:pt x="611" y="0"/>
                      <a:pt x="534" y="0"/>
                    </a:cubicBezTo>
                    <a:cubicBezTo>
                      <a:pt x="480" y="0"/>
                      <a:pt x="435" y="45"/>
                      <a:pt x="434" y="99"/>
                    </a:cubicBezTo>
                    <a:cubicBezTo>
                      <a:pt x="433" y="167"/>
                      <a:pt x="413" y="283"/>
                      <a:pt x="301" y="342"/>
                    </a:cubicBezTo>
                    <a:cubicBezTo>
                      <a:pt x="292" y="346"/>
                      <a:pt x="269" y="357"/>
                      <a:pt x="265" y="359"/>
                    </a:cubicBezTo>
                    <a:cubicBezTo>
                      <a:pt x="267" y="360"/>
                      <a:pt x="267" y="360"/>
                      <a:pt x="267" y="360"/>
                    </a:cubicBezTo>
                    <a:cubicBezTo>
                      <a:pt x="250" y="345"/>
                      <a:pt x="225" y="334"/>
                      <a:pt x="201" y="334"/>
                    </a:cubicBezTo>
                    <a:cubicBezTo>
                      <a:pt x="100" y="334"/>
                      <a:pt x="100" y="334"/>
                      <a:pt x="100" y="334"/>
                    </a:cubicBezTo>
                    <a:cubicBezTo>
                      <a:pt x="45" y="334"/>
                      <a:pt x="0" y="379"/>
                      <a:pt x="0" y="434"/>
                    </a:cubicBezTo>
                    <a:cubicBezTo>
                      <a:pt x="0" y="968"/>
                      <a:pt x="0" y="968"/>
                      <a:pt x="0" y="968"/>
                    </a:cubicBezTo>
                    <a:cubicBezTo>
                      <a:pt x="0" y="1023"/>
                      <a:pt x="45" y="1068"/>
                      <a:pt x="100" y="1068"/>
                    </a:cubicBezTo>
                    <a:cubicBezTo>
                      <a:pt x="201" y="1068"/>
                      <a:pt x="201" y="1068"/>
                      <a:pt x="201" y="1068"/>
                    </a:cubicBezTo>
                    <a:cubicBezTo>
                      <a:pt x="240" y="1068"/>
                      <a:pt x="273" y="1044"/>
                      <a:pt x="290" y="1010"/>
                    </a:cubicBezTo>
                    <a:cubicBezTo>
                      <a:pt x="290" y="1011"/>
                      <a:pt x="291" y="1011"/>
                      <a:pt x="291" y="1011"/>
                    </a:cubicBezTo>
                    <a:cubicBezTo>
                      <a:pt x="293" y="1011"/>
                      <a:pt x="296" y="1012"/>
                      <a:pt x="299" y="1013"/>
                    </a:cubicBezTo>
                    <a:cubicBezTo>
                      <a:pt x="300" y="1013"/>
                      <a:pt x="300" y="1013"/>
                      <a:pt x="301" y="1013"/>
                    </a:cubicBezTo>
                    <a:cubicBezTo>
                      <a:pt x="320" y="1018"/>
                      <a:pt x="357" y="1027"/>
                      <a:pt x="436" y="1045"/>
                    </a:cubicBezTo>
                    <a:cubicBezTo>
                      <a:pt x="453" y="1049"/>
                      <a:pt x="542" y="1068"/>
                      <a:pt x="635" y="1068"/>
                    </a:cubicBezTo>
                    <a:cubicBezTo>
                      <a:pt x="818" y="1068"/>
                      <a:pt x="818" y="1068"/>
                      <a:pt x="818" y="1068"/>
                    </a:cubicBezTo>
                    <a:cubicBezTo>
                      <a:pt x="873" y="1068"/>
                      <a:pt x="913" y="1047"/>
                      <a:pt x="937" y="1004"/>
                    </a:cubicBezTo>
                    <a:cubicBezTo>
                      <a:pt x="938" y="1003"/>
                      <a:pt x="945" y="988"/>
                      <a:pt x="952" y="968"/>
                    </a:cubicBezTo>
                    <a:cubicBezTo>
                      <a:pt x="956" y="952"/>
                      <a:pt x="958" y="931"/>
                      <a:pt x="952" y="909"/>
                    </a:cubicBezTo>
                    <a:cubicBezTo>
                      <a:pt x="988" y="884"/>
                      <a:pt x="1000" y="847"/>
                      <a:pt x="1007" y="823"/>
                    </a:cubicBezTo>
                    <a:cubicBezTo>
                      <a:pt x="1020" y="783"/>
                      <a:pt x="1016" y="753"/>
                      <a:pt x="1007" y="732"/>
                    </a:cubicBezTo>
                    <a:cubicBezTo>
                      <a:pt x="1027" y="713"/>
                      <a:pt x="1045" y="684"/>
                      <a:pt x="1052" y="640"/>
                    </a:cubicBezTo>
                    <a:cubicBezTo>
                      <a:pt x="1056" y="612"/>
                      <a:pt x="1052" y="584"/>
                      <a:pt x="1039" y="560"/>
                    </a:cubicBezTo>
                    <a:cubicBezTo>
                      <a:pt x="1058" y="539"/>
                      <a:pt x="1066" y="513"/>
                      <a:pt x="1067" y="488"/>
                    </a:cubicBezTo>
                    <a:cubicBezTo>
                      <a:pt x="1068" y="481"/>
                      <a:pt x="1068" y="481"/>
                      <a:pt x="1068" y="481"/>
                    </a:cubicBezTo>
                    <a:cubicBezTo>
                      <a:pt x="1068" y="476"/>
                      <a:pt x="1068" y="474"/>
                      <a:pt x="1068" y="464"/>
                    </a:cubicBezTo>
                    <a:cubicBezTo>
                      <a:pt x="1068" y="422"/>
                      <a:pt x="1039" y="368"/>
                      <a:pt x="974" y="349"/>
                    </a:cubicBezTo>
                    <a:close/>
                    <a:moveTo>
                      <a:pt x="234" y="968"/>
                    </a:moveTo>
                    <a:cubicBezTo>
                      <a:pt x="234" y="986"/>
                      <a:pt x="219" y="1001"/>
                      <a:pt x="201" y="1001"/>
                    </a:cubicBezTo>
                    <a:cubicBezTo>
                      <a:pt x="100" y="1001"/>
                      <a:pt x="100" y="1001"/>
                      <a:pt x="100" y="1001"/>
                    </a:cubicBezTo>
                    <a:cubicBezTo>
                      <a:pt x="82" y="1001"/>
                      <a:pt x="67" y="986"/>
                      <a:pt x="67" y="968"/>
                    </a:cubicBezTo>
                    <a:cubicBezTo>
                      <a:pt x="67" y="434"/>
                      <a:pt x="67" y="434"/>
                      <a:pt x="67" y="434"/>
                    </a:cubicBezTo>
                    <a:cubicBezTo>
                      <a:pt x="67" y="415"/>
                      <a:pt x="82" y="401"/>
                      <a:pt x="100" y="401"/>
                    </a:cubicBezTo>
                    <a:cubicBezTo>
                      <a:pt x="201" y="401"/>
                      <a:pt x="201" y="401"/>
                      <a:pt x="201" y="401"/>
                    </a:cubicBezTo>
                    <a:cubicBezTo>
                      <a:pt x="219" y="401"/>
                      <a:pt x="234" y="415"/>
                      <a:pt x="234" y="434"/>
                    </a:cubicBezTo>
                    <a:lnTo>
                      <a:pt x="234" y="968"/>
                    </a:lnTo>
                    <a:close/>
                    <a:moveTo>
                      <a:pt x="1001" y="485"/>
                    </a:moveTo>
                    <a:cubicBezTo>
                      <a:pt x="1000" y="502"/>
                      <a:pt x="993" y="534"/>
                      <a:pt x="935" y="534"/>
                    </a:cubicBezTo>
                    <a:cubicBezTo>
                      <a:pt x="885" y="534"/>
                      <a:pt x="868" y="534"/>
                      <a:pt x="868" y="534"/>
                    </a:cubicBezTo>
                    <a:cubicBezTo>
                      <a:pt x="859" y="534"/>
                      <a:pt x="851" y="541"/>
                      <a:pt x="851" y="551"/>
                    </a:cubicBezTo>
                    <a:cubicBezTo>
                      <a:pt x="851" y="560"/>
                      <a:pt x="859" y="567"/>
                      <a:pt x="868" y="567"/>
                    </a:cubicBezTo>
                    <a:cubicBezTo>
                      <a:pt x="868" y="567"/>
                      <a:pt x="883" y="567"/>
                      <a:pt x="933" y="567"/>
                    </a:cubicBezTo>
                    <a:cubicBezTo>
                      <a:pt x="983" y="567"/>
                      <a:pt x="989" y="609"/>
                      <a:pt x="986" y="629"/>
                    </a:cubicBezTo>
                    <a:cubicBezTo>
                      <a:pt x="982" y="654"/>
                      <a:pt x="970" y="701"/>
                      <a:pt x="914" y="701"/>
                    </a:cubicBezTo>
                    <a:cubicBezTo>
                      <a:pt x="858" y="701"/>
                      <a:pt x="835" y="701"/>
                      <a:pt x="835" y="701"/>
                    </a:cubicBezTo>
                    <a:cubicBezTo>
                      <a:pt x="825" y="701"/>
                      <a:pt x="818" y="708"/>
                      <a:pt x="818" y="718"/>
                    </a:cubicBezTo>
                    <a:cubicBezTo>
                      <a:pt x="818" y="727"/>
                      <a:pt x="825" y="734"/>
                      <a:pt x="835" y="734"/>
                    </a:cubicBezTo>
                    <a:cubicBezTo>
                      <a:pt x="835" y="734"/>
                      <a:pt x="874" y="734"/>
                      <a:pt x="900" y="734"/>
                    </a:cubicBezTo>
                    <a:cubicBezTo>
                      <a:pt x="957" y="734"/>
                      <a:pt x="952" y="777"/>
                      <a:pt x="944" y="803"/>
                    </a:cubicBezTo>
                    <a:cubicBezTo>
                      <a:pt x="933" y="837"/>
                      <a:pt x="926" y="868"/>
                      <a:pt x="856" y="868"/>
                    </a:cubicBezTo>
                    <a:cubicBezTo>
                      <a:pt x="831" y="868"/>
                      <a:pt x="801" y="868"/>
                      <a:pt x="801" y="868"/>
                    </a:cubicBezTo>
                    <a:cubicBezTo>
                      <a:pt x="792" y="868"/>
                      <a:pt x="784" y="875"/>
                      <a:pt x="784" y="884"/>
                    </a:cubicBezTo>
                    <a:cubicBezTo>
                      <a:pt x="784" y="894"/>
                      <a:pt x="792" y="901"/>
                      <a:pt x="801" y="901"/>
                    </a:cubicBezTo>
                    <a:cubicBezTo>
                      <a:pt x="801" y="901"/>
                      <a:pt x="824" y="901"/>
                      <a:pt x="853" y="901"/>
                    </a:cubicBezTo>
                    <a:cubicBezTo>
                      <a:pt x="890" y="901"/>
                      <a:pt x="892" y="936"/>
                      <a:pt x="888" y="948"/>
                    </a:cubicBezTo>
                    <a:cubicBezTo>
                      <a:pt x="884" y="962"/>
                      <a:pt x="879" y="972"/>
                      <a:pt x="878" y="972"/>
                    </a:cubicBezTo>
                    <a:cubicBezTo>
                      <a:pt x="868" y="990"/>
                      <a:pt x="852" y="1001"/>
                      <a:pt x="818" y="1001"/>
                    </a:cubicBezTo>
                    <a:cubicBezTo>
                      <a:pt x="635" y="1001"/>
                      <a:pt x="635" y="1001"/>
                      <a:pt x="635" y="1001"/>
                    </a:cubicBezTo>
                    <a:cubicBezTo>
                      <a:pt x="544" y="1001"/>
                      <a:pt x="453" y="980"/>
                      <a:pt x="450" y="980"/>
                    </a:cubicBezTo>
                    <a:cubicBezTo>
                      <a:pt x="312" y="948"/>
                      <a:pt x="304" y="946"/>
                      <a:pt x="296" y="943"/>
                    </a:cubicBezTo>
                    <a:cubicBezTo>
                      <a:pt x="296" y="943"/>
                      <a:pt x="268" y="938"/>
                      <a:pt x="268" y="914"/>
                    </a:cubicBezTo>
                    <a:cubicBezTo>
                      <a:pt x="267" y="453"/>
                      <a:pt x="267" y="453"/>
                      <a:pt x="267" y="453"/>
                    </a:cubicBezTo>
                    <a:cubicBezTo>
                      <a:pt x="267" y="437"/>
                      <a:pt x="277" y="423"/>
                      <a:pt x="294" y="418"/>
                    </a:cubicBezTo>
                    <a:cubicBezTo>
                      <a:pt x="296" y="417"/>
                      <a:pt x="299" y="416"/>
                      <a:pt x="301" y="415"/>
                    </a:cubicBezTo>
                    <a:cubicBezTo>
                      <a:pt x="453" y="352"/>
                      <a:pt x="500" y="214"/>
                      <a:pt x="501" y="100"/>
                    </a:cubicBezTo>
                    <a:cubicBezTo>
                      <a:pt x="501" y="84"/>
                      <a:pt x="513" y="67"/>
                      <a:pt x="534" y="67"/>
                    </a:cubicBezTo>
                    <a:cubicBezTo>
                      <a:pt x="570" y="67"/>
                      <a:pt x="632" y="138"/>
                      <a:pt x="632" y="225"/>
                    </a:cubicBezTo>
                    <a:cubicBezTo>
                      <a:pt x="632" y="304"/>
                      <a:pt x="629" y="318"/>
                      <a:pt x="601" y="401"/>
                    </a:cubicBezTo>
                    <a:cubicBezTo>
                      <a:pt x="935" y="401"/>
                      <a:pt x="932" y="405"/>
                      <a:pt x="962" y="413"/>
                    </a:cubicBezTo>
                    <a:cubicBezTo>
                      <a:pt x="998" y="423"/>
                      <a:pt x="1002" y="454"/>
                      <a:pt x="1002" y="464"/>
                    </a:cubicBezTo>
                    <a:cubicBezTo>
                      <a:pt x="1002" y="476"/>
                      <a:pt x="1001" y="474"/>
                      <a:pt x="1001" y="4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sp>
            <p:nvSpPr>
              <p:cNvPr id="60" name="Freeform 49"/>
              <p:cNvSpPr>
                <a:spLocks noEditPoints="1"/>
              </p:cNvSpPr>
              <p:nvPr/>
            </p:nvSpPr>
            <p:spPr bwMode="auto">
              <a:xfrm>
                <a:off x="376238" y="3263900"/>
                <a:ext cx="379413" cy="376237"/>
              </a:xfrm>
              <a:custGeom>
                <a:avLst/>
                <a:gdLst>
                  <a:gd name="T0" fmla="*/ 50 w 101"/>
                  <a:gd name="T1" fmla="*/ 0 h 100"/>
                  <a:gd name="T2" fmla="*/ 0 w 101"/>
                  <a:gd name="T3" fmla="*/ 50 h 100"/>
                  <a:gd name="T4" fmla="*/ 50 w 101"/>
                  <a:gd name="T5" fmla="*/ 100 h 100"/>
                  <a:gd name="T6" fmla="*/ 101 w 101"/>
                  <a:gd name="T7" fmla="*/ 50 h 100"/>
                  <a:gd name="T8" fmla="*/ 50 w 101"/>
                  <a:gd name="T9" fmla="*/ 0 h 100"/>
                  <a:gd name="T10" fmla="*/ 50 w 101"/>
                  <a:gd name="T11" fmla="*/ 67 h 100"/>
                  <a:gd name="T12" fmla="*/ 34 w 101"/>
                  <a:gd name="T13" fmla="*/ 50 h 100"/>
                  <a:gd name="T14" fmla="*/ 50 w 101"/>
                  <a:gd name="T15" fmla="*/ 33 h 100"/>
                  <a:gd name="T16" fmla="*/ 67 w 101"/>
                  <a:gd name="T17" fmla="*/ 50 h 100"/>
                  <a:gd name="T18" fmla="*/ 50 w 101"/>
                  <a:gd name="T19"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23" y="0"/>
                      <a:pt x="0" y="22"/>
                      <a:pt x="0" y="50"/>
                    </a:cubicBezTo>
                    <a:cubicBezTo>
                      <a:pt x="0" y="77"/>
                      <a:pt x="23" y="100"/>
                      <a:pt x="50" y="100"/>
                    </a:cubicBezTo>
                    <a:cubicBezTo>
                      <a:pt x="78" y="100"/>
                      <a:pt x="101" y="77"/>
                      <a:pt x="101" y="50"/>
                    </a:cubicBezTo>
                    <a:cubicBezTo>
                      <a:pt x="101" y="22"/>
                      <a:pt x="78" y="0"/>
                      <a:pt x="50" y="0"/>
                    </a:cubicBezTo>
                    <a:close/>
                    <a:moveTo>
                      <a:pt x="50" y="67"/>
                    </a:moveTo>
                    <a:cubicBezTo>
                      <a:pt x="41" y="67"/>
                      <a:pt x="34" y="59"/>
                      <a:pt x="34" y="50"/>
                    </a:cubicBezTo>
                    <a:cubicBezTo>
                      <a:pt x="34" y="41"/>
                      <a:pt x="41" y="33"/>
                      <a:pt x="50" y="33"/>
                    </a:cubicBezTo>
                    <a:cubicBezTo>
                      <a:pt x="60" y="33"/>
                      <a:pt x="67" y="41"/>
                      <a:pt x="67" y="50"/>
                    </a:cubicBezTo>
                    <a:cubicBezTo>
                      <a:pt x="67" y="59"/>
                      <a:pt x="60" y="67"/>
                      <a:pt x="5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grpSp>
        <p:grpSp>
          <p:nvGrpSpPr>
            <p:cNvPr id="55" name="Group 76"/>
            <p:cNvGrpSpPr/>
            <p:nvPr/>
          </p:nvGrpSpPr>
          <p:grpSpPr>
            <a:xfrm>
              <a:off x="15757556" y="4413122"/>
              <a:ext cx="873610" cy="753752"/>
              <a:chOff x="-122237" y="-128588"/>
              <a:chExt cx="4632324" cy="3995738"/>
            </a:xfrm>
            <a:solidFill>
              <a:srgbClr val="FFFFFF"/>
            </a:solidFill>
          </p:grpSpPr>
          <p:sp>
            <p:nvSpPr>
              <p:cNvPr id="57" name="Freeform 34"/>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sp>
            <p:nvSpPr>
              <p:cNvPr id="58" name="Freeform 35"/>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3765">
                  <a:defRPr/>
                </a:pPr>
                <a:endParaRPr lang="id-ID" sz="2400" kern="0" dirty="0">
                  <a:solidFill>
                    <a:schemeClr val="tx1">
                      <a:lumMod val="50000"/>
                      <a:lumOff val="50000"/>
                    </a:schemeClr>
                  </a:solidFill>
                  <a:latin typeface="Raleway Light"/>
                </a:endParaRPr>
              </a:p>
            </p:txBody>
          </p:sp>
        </p:grpSp>
        <p:sp>
          <p:nvSpPr>
            <p:cNvPr id="56" name="Freeform 44"/>
            <p:cNvSpPr>
              <a:spLocks noEditPoints="1"/>
            </p:cNvSpPr>
            <p:nvPr/>
          </p:nvSpPr>
          <p:spPr bwMode="auto">
            <a:xfrm>
              <a:off x="18435214" y="4541253"/>
              <a:ext cx="826579" cy="620562"/>
            </a:xfrm>
            <a:custGeom>
              <a:avLst/>
              <a:gdLst>
                <a:gd name="T0" fmla="*/ 500239139 w 1124"/>
                <a:gd name="T1" fmla="*/ 11379915 h 843"/>
                <a:gd name="T2" fmla="*/ 134658838 w 1124"/>
                <a:gd name="T3" fmla="*/ 0 h 843"/>
                <a:gd name="T4" fmla="*/ 11356637 w 1124"/>
                <a:gd name="T5" fmla="*/ 107837186 h 843"/>
                <a:gd name="T6" fmla="*/ 9734365 w 1124"/>
                <a:gd name="T7" fmla="*/ 159859127 h 843"/>
                <a:gd name="T8" fmla="*/ 303929568 w 1124"/>
                <a:gd name="T9" fmla="*/ 456817551 h 843"/>
                <a:gd name="T10" fmla="*/ 598124036 w 1124"/>
                <a:gd name="T11" fmla="*/ 159859127 h 843"/>
                <a:gd name="T12" fmla="*/ 596501765 w 1124"/>
                <a:gd name="T13" fmla="*/ 107837186 h 843"/>
                <a:gd name="T14" fmla="*/ 261746830 w 1124"/>
                <a:gd name="T15" fmla="*/ 133305993 h 843"/>
                <a:gd name="T16" fmla="*/ 346111571 w 1124"/>
                <a:gd name="T17" fmla="*/ 133305993 h 843"/>
                <a:gd name="T18" fmla="*/ 370447852 w 1124"/>
                <a:gd name="T19" fmla="*/ 42268149 h 843"/>
                <a:gd name="T20" fmla="*/ 360713487 w 1124"/>
                <a:gd name="T21" fmla="*/ 120842487 h 843"/>
                <a:gd name="T22" fmla="*/ 247144915 w 1124"/>
                <a:gd name="T23" fmla="*/ 120842487 h 843"/>
                <a:gd name="T24" fmla="*/ 237410550 w 1124"/>
                <a:gd name="T25" fmla="*/ 42268149 h 843"/>
                <a:gd name="T26" fmla="*/ 247144915 w 1124"/>
                <a:gd name="T27" fmla="*/ 120842487 h 843"/>
                <a:gd name="T28" fmla="*/ 303929568 w 1124"/>
                <a:gd name="T29" fmla="*/ 389080596 h 843"/>
                <a:gd name="T30" fmla="*/ 350978386 w 1124"/>
                <a:gd name="T31" fmla="*/ 152272517 h 843"/>
                <a:gd name="T32" fmla="*/ 464005711 w 1124"/>
                <a:gd name="T33" fmla="*/ 152272517 h 843"/>
                <a:gd name="T34" fmla="*/ 370447852 w 1124"/>
                <a:gd name="T35" fmla="*/ 152272517 h 843"/>
                <a:gd name="T36" fmla="*/ 422364220 w 1124"/>
                <a:gd name="T37" fmla="*/ 94290090 h 843"/>
                <a:gd name="T38" fmla="*/ 375855178 w 1124"/>
                <a:gd name="T39" fmla="*/ 133305993 h 843"/>
                <a:gd name="T40" fmla="*/ 460219920 w 1124"/>
                <a:gd name="T41" fmla="*/ 37932312 h 843"/>
                <a:gd name="T42" fmla="*/ 393161125 w 1124"/>
                <a:gd name="T43" fmla="*/ 37932312 h 843"/>
                <a:gd name="T44" fmla="*/ 261746830 w 1124"/>
                <a:gd name="T45" fmla="*/ 37932312 h 843"/>
                <a:gd name="T46" fmla="*/ 303929568 w 1124"/>
                <a:gd name="T47" fmla="*/ 73155647 h 843"/>
                <a:gd name="T48" fmla="*/ 147638481 w 1124"/>
                <a:gd name="T49" fmla="*/ 37932312 h 843"/>
                <a:gd name="T50" fmla="*/ 184412422 w 1124"/>
                <a:gd name="T51" fmla="*/ 68278751 h 843"/>
                <a:gd name="T52" fmla="*/ 232003223 w 1124"/>
                <a:gd name="T53" fmla="*/ 133305993 h 843"/>
                <a:gd name="T54" fmla="*/ 185494182 w 1124"/>
                <a:gd name="T55" fmla="*/ 94290090 h 843"/>
                <a:gd name="T56" fmla="*/ 283919591 w 1124"/>
                <a:gd name="T57" fmla="*/ 385829087 h 843"/>
                <a:gd name="T58" fmla="*/ 237410550 w 1124"/>
                <a:gd name="T59" fmla="*/ 152272517 h 843"/>
                <a:gd name="T60" fmla="*/ 54620399 w 1124"/>
                <a:gd name="T61" fmla="*/ 152272517 h 843"/>
                <a:gd name="T62" fmla="*/ 241196341 w 1124"/>
                <a:gd name="T63" fmla="*/ 351690079 h 843"/>
                <a:gd name="T64" fmla="*/ 553238002 w 1124"/>
                <a:gd name="T65" fmla="*/ 152272517 h 843"/>
                <a:gd name="T66" fmla="*/ 486178472 w 1124"/>
                <a:gd name="T67" fmla="*/ 152272517 h 843"/>
                <a:gd name="T68" fmla="*/ 436966135 w 1124"/>
                <a:gd name="T69" fmla="*/ 81825848 h 843"/>
                <a:gd name="T70" fmla="*/ 568379694 w 1124"/>
                <a:gd name="T71" fmla="*/ 133305993 h 843"/>
                <a:gd name="T72" fmla="*/ 127087992 w 1124"/>
                <a:gd name="T73" fmla="*/ 45518922 h 843"/>
                <a:gd name="T74" fmla="*/ 119516411 w 1124"/>
                <a:gd name="T75" fmla="*/ 133305993 h 843"/>
                <a:gd name="T76" fmla="*/ 127087992 w 1124"/>
                <a:gd name="T77" fmla="*/ 45518922 h 84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124" h="843">
                  <a:moveTo>
                    <a:pt x="1103" y="199"/>
                  </a:moveTo>
                  <a:cubicBezTo>
                    <a:pt x="925" y="21"/>
                    <a:pt x="925" y="21"/>
                    <a:pt x="925" y="21"/>
                  </a:cubicBezTo>
                  <a:cubicBezTo>
                    <a:pt x="912" y="7"/>
                    <a:pt x="894" y="0"/>
                    <a:pt x="875" y="0"/>
                  </a:cubicBezTo>
                  <a:cubicBezTo>
                    <a:pt x="249" y="0"/>
                    <a:pt x="249" y="0"/>
                    <a:pt x="249" y="0"/>
                  </a:cubicBezTo>
                  <a:cubicBezTo>
                    <a:pt x="230" y="0"/>
                    <a:pt x="212" y="7"/>
                    <a:pt x="199" y="21"/>
                  </a:cubicBezTo>
                  <a:cubicBezTo>
                    <a:pt x="21" y="199"/>
                    <a:pt x="21" y="199"/>
                    <a:pt x="21" y="199"/>
                  </a:cubicBezTo>
                  <a:cubicBezTo>
                    <a:pt x="7" y="213"/>
                    <a:pt x="0" y="231"/>
                    <a:pt x="0" y="249"/>
                  </a:cubicBezTo>
                  <a:cubicBezTo>
                    <a:pt x="0" y="266"/>
                    <a:pt x="6" y="282"/>
                    <a:pt x="18" y="295"/>
                  </a:cubicBezTo>
                  <a:cubicBezTo>
                    <a:pt x="509" y="819"/>
                    <a:pt x="509" y="819"/>
                    <a:pt x="509" y="819"/>
                  </a:cubicBezTo>
                  <a:cubicBezTo>
                    <a:pt x="523" y="834"/>
                    <a:pt x="542" y="843"/>
                    <a:pt x="562" y="843"/>
                  </a:cubicBezTo>
                  <a:cubicBezTo>
                    <a:pt x="582" y="843"/>
                    <a:pt x="601" y="834"/>
                    <a:pt x="615" y="819"/>
                  </a:cubicBezTo>
                  <a:cubicBezTo>
                    <a:pt x="1106" y="295"/>
                    <a:pt x="1106" y="295"/>
                    <a:pt x="1106" y="295"/>
                  </a:cubicBezTo>
                  <a:cubicBezTo>
                    <a:pt x="1118" y="282"/>
                    <a:pt x="1124" y="265"/>
                    <a:pt x="1124" y="248"/>
                  </a:cubicBezTo>
                  <a:cubicBezTo>
                    <a:pt x="1124" y="230"/>
                    <a:pt x="1117" y="213"/>
                    <a:pt x="1103" y="199"/>
                  </a:cubicBezTo>
                  <a:close/>
                  <a:moveTo>
                    <a:pt x="640" y="246"/>
                  </a:moveTo>
                  <a:cubicBezTo>
                    <a:pt x="484" y="246"/>
                    <a:pt x="484" y="246"/>
                    <a:pt x="484" y="246"/>
                  </a:cubicBezTo>
                  <a:cubicBezTo>
                    <a:pt x="562" y="181"/>
                    <a:pt x="562" y="181"/>
                    <a:pt x="562" y="181"/>
                  </a:cubicBezTo>
                  <a:lnTo>
                    <a:pt x="640" y="246"/>
                  </a:lnTo>
                  <a:close/>
                  <a:moveTo>
                    <a:pt x="589" y="158"/>
                  </a:moveTo>
                  <a:cubicBezTo>
                    <a:pt x="685" y="78"/>
                    <a:pt x="685" y="78"/>
                    <a:pt x="685" y="78"/>
                  </a:cubicBezTo>
                  <a:cubicBezTo>
                    <a:pt x="756" y="149"/>
                    <a:pt x="756" y="149"/>
                    <a:pt x="756" y="149"/>
                  </a:cubicBezTo>
                  <a:cubicBezTo>
                    <a:pt x="667" y="223"/>
                    <a:pt x="667" y="223"/>
                    <a:pt x="667" y="223"/>
                  </a:cubicBezTo>
                  <a:lnTo>
                    <a:pt x="589" y="158"/>
                  </a:lnTo>
                  <a:close/>
                  <a:moveTo>
                    <a:pt x="457" y="223"/>
                  </a:moveTo>
                  <a:cubicBezTo>
                    <a:pt x="368" y="149"/>
                    <a:pt x="368" y="149"/>
                    <a:pt x="368" y="149"/>
                  </a:cubicBezTo>
                  <a:cubicBezTo>
                    <a:pt x="439" y="78"/>
                    <a:pt x="439" y="78"/>
                    <a:pt x="439" y="78"/>
                  </a:cubicBezTo>
                  <a:cubicBezTo>
                    <a:pt x="535" y="158"/>
                    <a:pt x="535" y="158"/>
                    <a:pt x="535" y="158"/>
                  </a:cubicBezTo>
                  <a:lnTo>
                    <a:pt x="457" y="223"/>
                  </a:lnTo>
                  <a:close/>
                  <a:moveTo>
                    <a:pt x="649" y="281"/>
                  </a:moveTo>
                  <a:cubicBezTo>
                    <a:pt x="562" y="718"/>
                    <a:pt x="562" y="718"/>
                    <a:pt x="562" y="718"/>
                  </a:cubicBezTo>
                  <a:cubicBezTo>
                    <a:pt x="475" y="281"/>
                    <a:pt x="475" y="281"/>
                    <a:pt x="475" y="281"/>
                  </a:cubicBezTo>
                  <a:lnTo>
                    <a:pt x="649" y="281"/>
                  </a:lnTo>
                  <a:close/>
                  <a:moveTo>
                    <a:pt x="685" y="281"/>
                  </a:moveTo>
                  <a:cubicBezTo>
                    <a:pt x="858" y="281"/>
                    <a:pt x="858" y="281"/>
                    <a:pt x="858" y="281"/>
                  </a:cubicBezTo>
                  <a:cubicBezTo>
                    <a:pt x="599" y="712"/>
                    <a:pt x="599" y="712"/>
                    <a:pt x="599" y="712"/>
                  </a:cubicBezTo>
                  <a:lnTo>
                    <a:pt x="685" y="281"/>
                  </a:lnTo>
                  <a:close/>
                  <a:moveTo>
                    <a:pt x="695" y="246"/>
                  </a:moveTo>
                  <a:cubicBezTo>
                    <a:pt x="781" y="174"/>
                    <a:pt x="781" y="174"/>
                    <a:pt x="781" y="174"/>
                  </a:cubicBezTo>
                  <a:cubicBezTo>
                    <a:pt x="853" y="246"/>
                    <a:pt x="853" y="246"/>
                    <a:pt x="853" y="246"/>
                  </a:cubicBezTo>
                  <a:lnTo>
                    <a:pt x="695" y="246"/>
                  </a:lnTo>
                  <a:close/>
                  <a:moveTo>
                    <a:pt x="727" y="70"/>
                  </a:moveTo>
                  <a:cubicBezTo>
                    <a:pt x="851" y="70"/>
                    <a:pt x="851" y="70"/>
                    <a:pt x="851" y="70"/>
                  </a:cubicBezTo>
                  <a:cubicBezTo>
                    <a:pt x="783" y="126"/>
                    <a:pt x="783" y="126"/>
                    <a:pt x="783" y="126"/>
                  </a:cubicBezTo>
                  <a:lnTo>
                    <a:pt x="727" y="70"/>
                  </a:lnTo>
                  <a:close/>
                  <a:moveTo>
                    <a:pt x="562" y="135"/>
                  </a:moveTo>
                  <a:cubicBezTo>
                    <a:pt x="484" y="70"/>
                    <a:pt x="484" y="70"/>
                    <a:pt x="484" y="70"/>
                  </a:cubicBezTo>
                  <a:cubicBezTo>
                    <a:pt x="640" y="70"/>
                    <a:pt x="640" y="70"/>
                    <a:pt x="640" y="70"/>
                  </a:cubicBezTo>
                  <a:lnTo>
                    <a:pt x="562" y="135"/>
                  </a:lnTo>
                  <a:close/>
                  <a:moveTo>
                    <a:pt x="341" y="126"/>
                  </a:moveTo>
                  <a:cubicBezTo>
                    <a:pt x="273" y="70"/>
                    <a:pt x="273" y="70"/>
                    <a:pt x="273" y="70"/>
                  </a:cubicBezTo>
                  <a:cubicBezTo>
                    <a:pt x="397" y="70"/>
                    <a:pt x="397" y="70"/>
                    <a:pt x="397" y="70"/>
                  </a:cubicBezTo>
                  <a:lnTo>
                    <a:pt x="341" y="126"/>
                  </a:lnTo>
                  <a:close/>
                  <a:moveTo>
                    <a:pt x="343" y="174"/>
                  </a:moveTo>
                  <a:cubicBezTo>
                    <a:pt x="429" y="246"/>
                    <a:pt x="429" y="246"/>
                    <a:pt x="429" y="246"/>
                  </a:cubicBezTo>
                  <a:cubicBezTo>
                    <a:pt x="271" y="246"/>
                    <a:pt x="271" y="246"/>
                    <a:pt x="271" y="246"/>
                  </a:cubicBezTo>
                  <a:lnTo>
                    <a:pt x="343" y="174"/>
                  </a:lnTo>
                  <a:close/>
                  <a:moveTo>
                    <a:pt x="439" y="281"/>
                  </a:moveTo>
                  <a:cubicBezTo>
                    <a:pt x="525" y="712"/>
                    <a:pt x="525" y="712"/>
                    <a:pt x="525" y="712"/>
                  </a:cubicBezTo>
                  <a:cubicBezTo>
                    <a:pt x="266" y="281"/>
                    <a:pt x="266" y="281"/>
                    <a:pt x="266" y="281"/>
                  </a:cubicBezTo>
                  <a:lnTo>
                    <a:pt x="439" y="281"/>
                  </a:lnTo>
                  <a:close/>
                  <a:moveTo>
                    <a:pt x="446" y="649"/>
                  </a:moveTo>
                  <a:cubicBezTo>
                    <a:pt x="101" y="281"/>
                    <a:pt x="101" y="281"/>
                    <a:pt x="101" y="281"/>
                  </a:cubicBezTo>
                  <a:cubicBezTo>
                    <a:pt x="225" y="281"/>
                    <a:pt x="225" y="281"/>
                    <a:pt x="225" y="281"/>
                  </a:cubicBezTo>
                  <a:lnTo>
                    <a:pt x="446" y="649"/>
                  </a:lnTo>
                  <a:close/>
                  <a:moveTo>
                    <a:pt x="899" y="281"/>
                  </a:moveTo>
                  <a:cubicBezTo>
                    <a:pt x="1023" y="281"/>
                    <a:pt x="1023" y="281"/>
                    <a:pt x="1023" y="281"/>
                  </a:cubicBezTo>
                  <a:cubicBezTo>
                    <a:pt x="678" y="649"/>
                    <a:pt x="678" y="649"/>
                    <a:pt x="678" y="649"/>
                  </a:cubicBezTo>
                  <a:lnTo>
                    <a:pt x="899" y="281"/>
                  </a:lnTo>
                  <a:close/>
                  <a:moveTo>
                    <a:pt x="903" y="246"/>
                  </a:moveTo>
                  <a:cubicBezTo>
                    <a:pt x="808" y="151"/>
                    <a:pt x="808" y="151"/>
                    <a:pt x="808" y="151"/>
                  </a:cubicBezTo>
                  <a:cubicBezTo>
                    <a:pt x="889" y="84"/>
                    <a:pt x="889" y="84"/>
                    <a:pt x="889" y="84"/>
                  </a:cubicBezTo>
                  <a:cubicBezTo>
                    <a:pt x="1051" y="246"/>
                    <a:pt x="1051" y="246"/>
                    <a:pt x="1051" y="246"/>
                  </a:cubicBezTo>
                  <a:lnTo>
                    <a:pt x="903" y="246"/>
                  </a:lnTo>
                  <a:close/>
                  <a:moveTo>
                    <a:pt x="235" y="84"/>
                  </a:moveTo>
                  <a:cubicBezTo>
                    <a:pt x="316" y="151"/>
                    <a:pt x="316" y="151"/>
                    <a:pt x="316" y="151"/>
                  </a:cubicBezTo>
                  <a:cubicBezTo>
                    <a:pt x="221" y="246"/>
                    <a:pt x="221" y="246"/>
                    <a:pt x="221" y="246"/>
                  </a:cubicBezTo>
                  <a:cubicBezTo>
                    <a:pt x="70" y="246"/>
                    <a:pt x="70" y="246"/>
                    <a:pt x="70" y="246"/>
                  </a:cubicBezTo>
                  <a:lnTo>
                    <a:pt x="235" y="8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82843" tIns="91422" rIns="182843" bIns="91422"/>
            <a:lstStyle/>
            <a:p>
              <a:pPr defTabSz="1218565">
                <a:defRPr/>
              </a:pPr>
              <a:endParaRPr lang="zh-CN" altLang="en-US" sz="2400" kern="0">
                <a:solidFill>
                  <a:schemeClr val="tx1">
                    <a:lumMod val="50000"/>
                    <a:lumOff val="50000"/>
                  </a:schemeClr>
                </a:solidFill>
              </a:endParaRPr>
            </a:p>
          </p:txBody>
        </p:sp>
      </p:grpSp>
      <p:pic>
        <p:nvPicPr>
          <p:cNvPr id="66" name="图片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7404" y="3104839"/>
            <a:ext cx="2366471" cy="3201909"/>
          </a:xfrm>
          <a:prstGeom prst="rect">
            <a:avLst/>
          </a:prstGeom>
        </p:spPr>
      </p:pic>
      <p:sp>
        <p:nvSpPr>
          <p:cNvPr id="67" name="标题 66"/>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3"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upRight)">
                                      <p:cBhvr>
                                        <p:cTn id="13" dur="500"/>
                                        <p:tgtEl>
                                          <p:spTgt spid="2"/>
                                        </p:tgtEl>
                                      </p:cBhvr>
                                    </p:animEffect>
                                  </p:childTnLst>
                                </p:cTn>
                              </p:par>
                            </p:childTnLst>
                          </p:cTn>
                        </p:par>
                        <p:par>
                          <p:cTn id="14" fill="hold">
                            <p:stCondLst>
                              <p:cond delay="1500"/>
                            </p:stCondLst>
                            <p:childTnLst>
                              <p:par>
                                <p:cTn id="15" presetID="18" presetClass="entr" presetSubtype="3"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Right)">
                                      <p:cBhvr>
                                        <p:cTn id="17" dur="500"/>
                                        <p:tgtEl>
                                          <p:spTgt spid="8"/>
                                        </p:tgtEl>
                                      </p:cBhvr>
                                    </p:animEffect>
                                  </p:childTnLst>
                                </p:cTn>
                              </p:par>
                            </p:childTnLst>
                          </p:cTn>
                        </p:par>
                        <p:par>
                          <p:cTn id="18" fill="hold">
                            <p:stCondLst>
                              <p:cond delay="2000"/>
                            </p:stCondLst>
                            <p:childTnLst>
                              <p:par>
                                <p:cTn id="19" presetID="18" presetClass="entr" presetSubtype="3"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strips(upRight)">
                                      <p:cBhvr>
                                        <p:cTn id="21" dur="500"/>
                                        <p:tgtEl>
                                          <p:spTgt spid="14"/>
                                        </p:tgtEl>
                                      </p:cBhvr>
                                    </p:animEffect>
                                  </p:childTnLst>
                                </p:cTn>
                              </p:par>
                            </p:childTnLst>
                          </p:cTn>
                        </p:par>
                        <p:par>
                          <p:cTn id="22" fill="hold">
                            <p:stCondLst>
                              <p:cond delay="2500"/>
                            </p:stCondLst>
                            <p:childTnLst>
                              <p:par>
                                <p:cTn id="23" presetID="18" presetClass="entr" presetSubtype="3"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strips(upRight)">
                                      <p:cBhvr>
                                        <p:cTn id="25" dur="500"/>
                                        <p:tgtEl>
                                          <p:spTgt spid="20"/>
                                        </p:tgtEl>
                                      </p:cBhvr>
                                    </p:animEffect>
                                  </p:childTnLst>
                                </p:cTn>
                              </p:par>
                            </p:childTnLst>
                          </p:cTn>
                        </p:par>
                        <p:par>
                          <p:cTn id="26" fill="hold">
                            <p:stCondLst>
                              <p:cond delay="3000"/>
                            </p:stCondLst>
                            <p:childTnLst>
                              <p:par>
                                <p:cTn id="27" presetID="18" presetClass="entr" presetSubtype="3"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strips(upRight)">
                                      <p:cBhvr>
                                        <p:cTn id="29" dur="500"/>
                                        <p:tgtEl>
                                          <p:spTgt spid="26"/>
                                        </p:tgtEl>
                                      </p:cBhvr>
                                    </p:animEffect>
                                  </p:childTnLst>
                                </p:cTn>
                              </p:par>
                            </p:childTnLst>
                          </p:cTn>
                        </p:par>
                        <p:par>
                          <p:cTn id="30" fill="hold">
                            <p:stCondLst>
                              <p:cond delay="3500"/>
                            </p:stCondLst>
                            <p:childTnLst>
                              <p:par>
                                <p:cTn id="31" presetID="18" presetClass="entr" presetSubtype="3"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strips(upRight)">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a:spLocks noChangeArrowheads="1"/>
          </p:cNvSpPr>
          <p:nvPr/>
        </p:nvSpPr>
        <p:spPr bwMode="auto">
          <a:xfrm>
            <a:off x="4475734" y="2774821"/>
            <a:ext cx="5004782" cy="7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b="1" dirty="0">
                <a:solidFill>
                  <a:srgbClr val="FFFFFF"/>
                </a:solidFill>
                <a:latin typeface="微软雅黑" panose="020B0503020204020204" pitchFamily="34" charset="-122"/>
                <a:ea typeface="微软雅黑" panose="020B0503020204020204" pitchFamily="34" charset="-122"/>
              </a:rPr>
              <a:t>STAPpp </a:t>
            </a:r>
            <a:r>
              <a:rPr lang="zh-CN" altLang="en-US" sz="4400" b="1" dirty="0">
                <a:solidFill>
                  <a:srgbClr val="FFFFFF"/>
                </a:solidFill>
                <a:latin typeface="微软雅黑" panose="020B0503020204020204" pitchFamily="34" charset="-122"/>
                <a:ea typeface="微软雅黑" panose="020B0503020204020204" pitchFamily="34" charset="-122"/>
              </a:rPr>
              <a:t>程序设计</a:t>
            </a:r>
          </a:p>
        </p:txBody>
      </p:sp>
      <p:sp>
        <p:nvSpPr>
          <p:cNvPr id="3" name="TextBox 12"/>
          <p:cNvSpPr txBox="1">
            <a:spLocks noChangeArrowheads="1"/>
          </p:cNvSpPr>
          <p:nvPr/>
        </p:nvSpPr>
        <p:spPr bwMode="auto">
          <a:xfrm>
            <a:off x="3192405" y="2194862"/>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a:solidFill>
                  <a:srgbClr val="FFFFFF"/>
                </a:solidFill>
                <a:latin typeface="微软雅黑" panose="020B0503020204020204" pitchFamily="34" charset="-122"/>
                <a:ea typeface="微软雅黑" panose="020B0503020204020204" pitchFamily="34" charset="-122"/>
              </a:rPr>
              <a:t>1</a:t>
            </a:r>
            <a:endParaRPr lang="zh-CN" altLang="en-US" sz="13735" b="1">
              <a:solidFill>
                <a:srgbClr val="FFFFFF"/>
              </a:solidFill>
              <a:latin typeface="微软雅黑" panose="020B0503020204020204" pitchFamily="34" charset="-122"/>
              <a:ea typeface="微软雅黑" panose="020B0503020204020204" pitchFamily="34" charset="-122"/>
            </a:endParaRPr>
          </a:p>
        </p:txBody>
      </p:sp>
      <p:sp>
        <p:nvSpPr>
          <p:cNvPr id="5" name="TextBox 2"/>
          <p:cNvSpPr txBox="1">
            <a:spLocks noChangeArrowheads="1"/>
          </p:cNvSpPr>
          <p:nvPr/>
        </p:nvSpPr>
        <p:spPr bwMode="auto">
          <a:xfrm>
            <a:off x="2337077" y="3544238"/>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FF"/>
                </a:solidFill>
              </a:rPr>
              <a:t>Part</a:t>
            </a:r>
            <a:endParaRPr lang="zh-CN" altLang="en-US" sz="28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9"/>
          <p:cNvSpPr/>
          <p:nvPr/>
        </p:nvSpPr>
        <p:spPr bwMode="auto">
          <a:xfrm rot="5400000">
            <a:off x="3843535" y="4223632"/>
            <a:ext cx="1481139" cy="565077"/>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accent1">
              <a:lumMod val="60000"/>
              <a:lumOff val="40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3" name="Freeform 70"/>
          <p:cNvSpPr/>
          <p:nvPr/>
        </p:nvSpPr>
        <p:spPr bwMode="auto">
          <a:xfrm rot="5400000">
            <a:off x="3703903" y="3623584"/>
            <a:ext cx="738188" cy="1022218"/>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chemeClr val="accent1">
              <a:lumMod val="7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4" name="Freeform 71"/>
          <p:cNvSpPr/>
          <p:nvPr/>
        </p:nvSpPr>
        <p:spPr bwMode="auto">
          <a:xfrm rot="5400000">
            <a:off x="3701523" y="4364154"/>
            <a:ext cx="742951" cy="1022218"/>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chemeClr val="accent1"/>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5" name="Freeform 72"/>
          <p:cNvSpPr/>
          <p:nvPr/>
        </p:nvSpPr>
        <p:spPr bwMode="auto">
          <a:xfrm rot="5400000">
            <a:off x="4349032" y="4327598"/>
            <a:ext cx="2371725" cy="355554"/>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accent2">
              <a:lumMod val="7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6" name="Freeform 73"/>
          <p:cNvSpPr/>
          <p:nvPr/>
        </p:nvSpPr>
        <p:spPr bwMode="auto">
          <a:xfrm rot="5400000">
            <a:off x="4452284" y="3421178"/>
            <a:ext cx="1184275" cy="980947"/>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accent2">
              <a:lumMod val="60000"/>
              <a:lumOff val="40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7" name="Freeform 74"/>
          <p:cNvSpPr/>
          <p:nvPr/>
        </p:nvSpPr>
        <p:spPr bwMode="auto">
          <a:xfrm rot="5400000">
            <a:off x="4450696" y="4607040"/>
            <a:ext cx="1187451" cy="980947"/>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accent2"/>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8" name="Freeform 75"/>
          <p:cNvSpPr/>
          <p:nvPr/>
        </p:nvSpPr>
        <p:spPr bwMode="auto">
          <a:xfrm rot="5400000">
            <a:off x="6866535" y="4224425"/>
            <a:ext cx="1481139" cy="563489"/>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accent4">
              <a:lumMod val="60000"/>
              <a:lumOff val="40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9" name="Freeform 76"/>
          <p:cNvSpPr/>
          <p:nvPr/>
        </p:nvSpPr>
        <p:spPr bwMode="auto">
          <a:xfrm rot="5400000">
            <a:off x="7749914" y="3623584"/>
            <a:ext cx="738188" cy="1022218"/>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accent4">
              <a:lumMod val="7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0" name="Freeform 77"/>
          <p:cNvSpPr/>
          <p:nvPr/>
        </p:nvSpPr>
        <p:spPr bwMode="auto">
          <a:xfrm rot="5400000">
            <a:off x="7747533" y="4364154"/>
            <a:ext cx="742951" cy="1022218"/>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accent4"/>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1" name="Freeform 78"/>
          <p:cNvSpPr/>
          <p:nvPr/>
        </p:nvSpPr>
        <p:spPr bwMode="auto">
          <a:xfrm rot="5400000">
            <a:off x="5469661" y="4327598"/>
            <a:ext cx="2371725" cy="355554"/>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bg1">
              <a:lumMod val="50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2" name="Freeform 79"/>
          <p:cNvSpPr/>
          <p:nvPr/>
        </p:nvSpPr>
        <p:spPr bwMode="auto">
          <a:xfrm rot="5400000">
            <a:off x="6554654" y="3421970"/>
            <a:ext cx="1184275" cy="979361"/>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bg1">
              <a:lumMod val="7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3" name="Freeform 80"/>
          <p:cNvSpPr/>
          <p:nvPr/>
        </p:nvSpPr>
        <p:spPr bwMode="auto">
          <a:xfrm rot="5400000">
            <a:off x="6553066" y="4607833"/>
            <a:ext cx="1187451" cy="979361"/>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bg1">
              <a:lumMod val="6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4" name="Freeform 81"/>
          <p:cNvSpPr/>
          <p:nvPr/>
        </p:nvSpPr>
        <p:spPr bwMode="auto">
          <a:xfrm rot="5400000">
            <a:off x="5274471" y="3179877"/>
            <a:ext cx="1630363" cy="1017456"/>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chemeClr val="accent3">
              <a:lumMod val="7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5" name="Freeform 82"/>
          <p:cNvSpPr/>
          <p:nvPr/>
        </p:nvSpPr>
        <p:spPr bwMode="auto">
          <a:xfrm rot="5400000">
            <a:off x="5272883" y="4811829"/>
            <a:ext cx="1633539" cy="1017456"/>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chemeClr val="accent3"/>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6" name="Freeform 83"/>
          <p:cNvSpPr/>
          <p:nvPr/>
        </p:nvSpPr>
        <p:spPr bwMode="auto">
          <a:xfrm rot="5400000">
            <a:off x="8252340" y="4133948"/>
            <a:ext cx="12700" cy="742854"/>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7" name="Freeform 84"/>
          <p:cNvSpPr/>
          <p:nvPr/>
        </p:nvSpPr>
        <p:spPr bwMode="auto">
          <a:xfrm rot="5400000">
            <a:off x="7228536" y="4103790"/>
            <a:ext cx="12700" cy="803170"/>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8" name="Freeform 85"/>
          <p:cNvSpPr/>
          <p:nvPr/>
        </p:nvSpPr>
        <p:spPr bwMode="auto">
          <a:xfrm rot="5400000">
            <a:off x="3926965" y="4133948"/>
            <a:ext cx="12700" cy="742854"/>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19" name="Freeform 86"/>
          <p:cNvSpPr/>
          <p:nvPr/>
        </p:nvSpPr>
        <p:spPr bwMode="auto">
          <a:xfrm rot="5400000">
            <a:off x="4949182" y="4103790"/>
            <a:ext cx="12700" cy="803170"/>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0" name="Freeform 87"/>
          <p:cNvSpPr/>
          <p:nvPr/>
        </p:nvSpPr>
        <p:spPr bwMode="auto">
          <a:xfrm rot="5400000">
            <a:off x="6083303" y="3996647"/>
            <a:ext cx="12700" cy="1017456"/>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1" name="Freeform 88"/>
          <p:cNvSpPr/>
          <p:nvPr/>
        </p:nvSpPr>
        <p:spPr bwMode="auto">
          <a:xfrm rot="5400000">
            <a:off x="7663358" y="4279979"/>
            <a:ext cx="1481139" cy="452380"/>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2" name="Freeform 89"/>
          <p:cNvSpPr/>
          <p:nvPr/>
        </p:nvSpPr>
        <p:spPr bwMode="auto">
          <a:xfrm rot="5400000">
            <a:off x="7012567" y="4360931"/>
            <a:ext cx="1481139" cy="290476"/>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3" name="Freeform 90"/>
          <p:cNvSpPr/>
          <p:nvPr/>
        </p:nvSpPr>
        <p:spPr bwMode="auto">
          <a:xfrm rot="5400000">
            <a:off x="6266482" y="4321249"/>
            <a:ext cx="2371725" cy="368252"/>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4" name="Freeform 91"/>
          <p:cNvSpPr/>
          <p:nvPr/>
        </p:nvSpPr>
        <p:spPr bwMode="auto">
          <a:xfrm rot="5400000">
            <a:off x="5568073" y="4408551"/>
            <a:ext cx="2371725" cy="193649"/>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5" name="Freeform 92"/>
          <p:cNvSpPr/>
          <p:nvPr/>
        </p:nvSpPr>
        <p:spPr bwMode="auto">
          <a:xfrm rot="5400000">
            <a:off x="3047508" y="4279979"/>
            <a:ext cx="1481139" cy="452380"/>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6" name="Freeform 93"/>
          <p:cNvSpPr/>
          <p:nvPr/>
        </p:nvSpPr>
        <p:spPr bwMode="auto">
          <a:xfrm rot="5400000">
            <a:off x="3698298" y="4360931"/>
            <a:ext cx="1481139" cy="290476"/>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7" name="Freeform 94"/>
          <p:cNvSpPr/>
          <p:nvPr/>
        </p:nvSpPr>
        <p:spPr bwMode="auto">
          <a:xfrm rot="5400000">
            <a:off x="3553004" y="4320455"/>
            <a:ext cx="2371725" cy="369840"/>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8" name="Freeform 95"/>
          <p:cNvSpPr/>
          <p:nvPr/>
        </p:nvSpPr>
        <p:spPr bwMode="auto">
          <a:xfrm rot="5400000">
            <a:off x="4252207" y="4408551"/>
            <a:ext cx="2371725" cy="193649"/>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29" name="Freeform 96"/>
          <p:cNvSpPr/>
          <p:nvPr/>
        </p:nvSpPr>
        <p:spPr bwMode="auto">
          <a:xfrm rot="5400000">
            <a:off x="4868811" y="4407757"/>
            <a:ext cx="3263900" cy="195237"/>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sp>
        <p:nvSpPr>
          <p:cNvPr id="30" name="Freeform 97"/>
          <p:cNvSpPr/>
          <p:nvPr/>
        </p:nvSpPr>
        <p:spPr bwMode="auto">
          <a:xfrm rot="5400000">
            <a:off x="4043419" y="4410931"/>
            <a:ext cx="3263900" cy="188889"/>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31" tIns="45715" rIns="91431" bIns="45715" numCol="1" anchor="t" anchorCtr="0" compatLnSpc="1"/>
          <a:lstStyle/>
          <a:p>
            <a:endParaRPr lang="id-ID">
              <a:solidFill>
                <a:schemeClr val="tx1">
                  <a:lumMod val="50000"/>
                  <a:lumOff val="50000"/>
                </a:schemeClr>
              </a:solidFill>
            </a:endParaRPr>
          </a:p>
        </p:txBody>
      </p:sp>
      <p:cxnSp>
        <p:nvCxnSpPr>
          <p:cNvPr id="31" name="Straight Connector 150"/>
          <p:cNvCxnSpPr/>
          <p:nvPr/>
        </p:nvCxnSpPr>
        <p:spPr>
          <a:xfrm>
            <a:off x="1198609" y="4499023"/>
            <a:ext cx="2203756"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151"/>
          <p:cNvCxnSpPr/>
          <p:nvPr/>
        </p:nvCxnSpPr>
        <p:spPr>
          <a:xfrm>
            <a:off x="9025351" y="4499023"/>
            <a:ext cx="2203756"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152"/>
          <p:cNvCxnSpPr/>
          <p:nvPr/>
        </p:nvCxnSpPr>
        <p:spPr>
          <a:xfrm>
            <a:off x="7437263" y="3319511"/>
            <a:ext cx="2203756"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153"/>
          <p:cNvCxnSpPr/>
          <p:nvPr/>
        </p:nvCxnSpPr>
        <p:spPr>
          <a:xfrm>
            <a:off x="2532527" y="3319511"/>
            <a:ext cx="2203756" cy="0"/>
          </a:xfrm>
          <a:prstGeom prst="line">
            <a:avLst/>
          </a:prstGeom>
          <a:ln w="19050">
            <a:solidFill>
              <a:schemeClr val="bg1">
                <a:lumMod val="8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35" name="Group 155"/>
          <p:cNvGrpSpPr/>
          <p:nvPr/>
        </p:nvGrpSpPr>
        <p:grpSpPr>
          <a:xfrm>
            <a:off x="903191" y="3926692"/>
            <a:ext cx="305251" cy="300429"/>
            <a:chOff x="6297613" y="1392238"/>
            <a:chExt cx="498475" cy="490537"/>
          </a:xfrm>
          <a:solidFill>
            <a:schemeClr val="bg1">
              <a:lumMod val="65000"/>
            </a:schemeClr>
          </a:solidFill>
        </p:grpSpPr>
        <p:sp>
          <p:nvSpPr>
            <p:cNvPr id="36" name="Freeform 156"/>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37" name="Freeform 157"/>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38" name="Freeform 158"/>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grpSp>
      <p:sp>
        <p:nvSpPr>
          <p:cNvPr id="39" name="TextBox 99"/>
          <p:cNvSpPr txBox="1"/>
          <p:nvPr/>
        </p:nvSpPr>
        <p:spPr>
          <a:xfrm>
            <a:off x="1275034" y="3745447"/>
            <a:ext cx="1153497" cy="338542"/>
          </a:xfrm>
          <a:prstGeom prst="rect">
            <a:avLst/>
          </a:prstGeom>
          <a:noFill/>
        </p:spPr>
        <p:txBody>
          <a:bodyPr wrap="none" lIns="121908" tIns="60954" rIns="121908" bIns="60954" rtlCol="0">
            <a:spAutoFit/>
          </a:bodyPr>
          <a:lstStyle/>
          <a:p>
            <a:r>
              <a:rPr lang="id-ID" sz="1400" dirty="0">
                <a:solidFill>
                  <a:schemeClr val="tx1">
                    <a:lumMod val="50000"/>
                    <a:lumOff val="50000"/>
                  </a:schemeClr>
                </a:solidFill>
                <a:latin typeface="Raleway" pitchFamily="34" charset="0"/>
              </a:rPr>
              <a:t>Content</a:t>
            </a:r>
            <a:r>
              <a:rPr lang="id-ID" sz="1400" b="1" dirty="0">
                <a:solidFill>
                  <a:schemeClr val="tx1">
                    <a:lumMod val="50000"/>
                    <a:lumOff val="50000"/>
                  </a:schemeClr>
                </a:solidFill>
                <a:latin typeface="Raleway" pitchFamily="34" charset="0"/>
              </a:rPr>
              <a:t> 01</a:t>
            </a:r>
          </a:p>
        </p:txBody>
      </p:sp>
      <p:sp>
        <p:nvSpPr>
          <p:cNvPr id="40" name="TextBox 100"/>
          <p:cNvSpPr txBox="1"/>
          <p:nvPr/>
        </p:nvSpPr>
        <p:spPr>
          <a:xfrm>
            <a:off x="1275032" y="3960190"/>
            <a:ext cx="2251344" cy="461665"/>
          </a:xfrm>
          <a:prstGeom prst="rect">
            <a:avLst/>
          </a:prstGeom>
          <a:noFill/>
        </p:spPr>
        <p:txBody>
          <a:bodyPr wrap="square" lIns="121908" tIns="60954" rIns="121908" bIns="60954" rtlCol="0">
            <a:spAutoFit/>
          </a:bodyPr>
          <a:lstStyle/>
          <a:p>
            <a:r>
              <a:rPr lang="zh-CN" altLang="en-US" sz="1100" dirty="0">
                <a:solidFill>
                  <a:schemeClr val="tx1">
                    <a:lumMod val="50000"/>
                    <a:lumOff val="50000"/>
                  </a:schemeClr>
                </a:solidFill>
              </a:rPr>
              <a:t>请在此处输入您的文本，或者复制您的文本粘贴到此处请在此处</a:t>
            </a:r>
            <a:endParaRPr lang="en-US" sz="1100" b="1" dirty="0">
              <a:solidFill>
                <a:schemeClr val="tx1">
                  <a:lumMod val="50000"/>
                  <a:lumOff val="50000"/>
                </a:schemeClr>
              </a:solidFill>
              <a:latin typeface="Signika Negative" pitchFamily="2" charset="0"/>
            </a:endParaRPr>
          </a:p>
        </p:txBody>
      </p:sp>
      <p:grpSp>
        <p:nvGrpSpPr>
          <p:cNvPr id="41" name="Group 161"/>
          <p:cNvGrpSpPr/>
          <p:nvPr/>
        </p:nvGrpSpPr>
        <p:grpSpPr>
          <a:xfrm>
            <a:off x="2288172" y="2836648"/>
            <a:ext cx="282893" cy="300431"/>
            <a:chOff x="6881813" y="2154238"/>
            <a:chExt cx="461963" cy="490538"/>
          </a:xfrm>
          <a:solidFill>
            <a:schemeClr val="bg1">
              <a:lumMod val="65000"/>
            </a:schemeClr>
          </a:solidFill>
        </p:grpSpPr>
        <p:sp>
          <p:nvSpPr>
            <p:cNvPr id="42"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43"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44"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grpSp>
      <p:sp>
        <p:nvSpPr>
          <p:cNvPr id="45" name="TextBox 105"/>
          <p:cNvSpPr txBox="1"/>
          <p:nvPr/>
        </p:nvSpPr>
        <p:spPr>
          <a:xfrm>
            <a:off x="2648834" y="2576561"/>
            <a:ext cx="1167924" cy="338542"/>
          </a:xfrm>
          <a:prstGeom prst="rect">
            <a:avLst/>
          </a:prstGeom>
          <a:noFill/>
        </p:spPr>
        <p:txBody>
          <a:bodyPr wrap="none" lIns="121908" tIns="60954" rIns="121908" bIns="60954" rtlCol="0">
            <a:spAutoFit/>
          </a:bodyPr>
          <a:lstStyle/>
          <a:p>
            <a:r>
              <a:rPr lang="id-ID" sz="1400" dirty="0">
                <a:solidFill>
                  <a:schemeClr val="tx1">
                    <a:lumMod val="50000"/>
                    <a:lumOff val="50000"/>
                  </a:schemeClr>
                </a:solidFill>
                <a:latin typeface="Raleway" pitchFamily="34" charset="0"/>
              </a:rPr>
              <a:t>Content</a:t>
            </a:r>
            <a:r>
              <a:rPr lang="id-ID" sz="1400" b="1" dirty="0">
                <a:solidFill>
                  <a:schemeClr val="tx1">
                    <a:lumMod val="50000"/>
                    <a:lumOff val="50000"/>
                  </a:schemeClr>
                </a:solidFill>
                <a:latin typeface="Raleway" pitchFamily="34" charset="0"/>
              </a:rPr>
              <a:t> 02</a:t>
            </a:r>
          </a:p>
        </p:txBody>
      </p:sp>
      <p:sp>
        <p:nvSpPr>
          <p:cNvPr id="46" name="TextBox 106"/>
          <p:cNvSpPr txBox="1"/>
          <p:nvPr/>
        </p:nvSpPr>
        <p:spPr>
          <a:xfrm>
            <a:off x="2648833" y="2791306"/>
            <a:ext cx="2251344" cy="461665"/>
          </a:xfrm>
          <a:prstGeom prst="rect">
            <a:avLst/>
          </a:prstGeom>
          <a:noFill/>
        </p:spPr>
        <p:txBody>
          <a:bodyPr wrap="square" lIns="121908" tIns="60954" rIns="121908" bIns="60954" rtlCol="0">
            <a:spAutoFit/>
          </a:bodyPr>
          <a:lstStyle/>
          <a:p>
            <a:r>
              <a:rPr lang="zh-CN" altLang="en-US" sz="1100" dirty="0">
                <a:solidFill>
                  <a:schemeClr val="tx1">
                    <a:lumMod val="50000"/>
                    <a:lumOff val="50000"/>
                  </a:schemeClr>
                </a:solidFill>
              </a:rPr>
              <a:t>请在此处输入您的文本，或者复制您的文本粘贴到此处请在此处</a:t>
            </a:r>
            <a:endParaRPr lang="en-US" sz="1100" b="1" dirty="0">
              <a:solidFill>
                <a:schemeClr val="tx1">
                  <a:lumMod val="50000"/>
                  <a:lumOff val="50000"/>
                </a:schemeClr>
              </a:solidFill>
              <a:latin typeface="Signika Negative" pitchFamily="2" charset="0"/>
            </a:endParaRPr>
          </a:p>
        </p:txBody>
      </p:sp>
      <p:sp>
        <p:nvSpPr>
          <p:cNvPr id="47" name="Freeform 28"/>
          <p:cNvSpPr>
            <a:spLocks noEditPoints="1"/>
          </p:cNvSpPr>
          <p:nvPr/>
        </p:nvSpPr>
        <p:spPr bwMode="auto">
          <a:xfrm>
            <a:off x="5934549" y="1508788"/>
            <a:ext cx="301363" cy="30140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lumMod val="65000"/>
            </a:schemeClr>
          </a:solidFill>
          <a:ln>
            <a:noFill/>
          </a:ln>
        </p:spPr>
        <p:txBody>
          <a:bodyPr vert="horz" wrap="square" lIns="91431" tIns="45715" rIns="91431" bIns="45715" numCol="1" anchor="t" anchorCtr="0" compatLnSpc="1"/>
          <a:lstStyle/>
          <a:p>
            <a:pPr algn="ctr"/>
            <a:endParaRPr lang="id-ID">
              <a:solidFill>
                <a:schemeClr val="tx1">
                  <a:lumMod val="50000"/>
                  <a:lumOff val="50000"/>
                </a:schemeClr>
              </a:solidFill>
            </a:endParaRPr>
          </a:p>
        </p:txBody>
      </p:sp>
      <p:sp>
        <p:nvSpPr>
          <p:cNvPr id="48" name="TextBox 108"/>
          <p:cNvSpPr txBox="1"/>
          <p:nvPr/>
        </p:nvSpPr>
        <p:spPr>
          <a:xfrm>
            <a:off x="5502072" y="1818127"/>
            <a:ext cx="1166321" cy="338542"/>
          </a:xfrm>
          <a:prstGeom prst="rect">
            <a:avLst/>
          </a:prstGeom>
          <a:noFill/>
        </p:spPr>
        <p:txBody>
          <a:bodyPr wrap="none" lIns="121908" tIns="60954" rIns="121908" bIns="60954" rtlCol="0">
            <a:spAutoFit/>
          </a:bodyPr>
          <a:lstStyle/>
          <a:p>
            <a:pPr algn="ctr"/>
            <a:r>
              <a:rPr lang="id-ID" sz="1400" dirty="0">
                <a:solidFill>
                  <a:schemeClr val="tx1">
                    <a:lumMod val="50000"/>
                    <a:lumOff val="50000"/>
                  </a:schemeClr>
                </a:solidFill>
                <a:latin typeface="Raleway" pitchFamily="34" charset="0"/>
              </a:rPr>
              <a:t>Content</a:t>
            </a:r>
            <a:r>
              <a:rPr lang="id-ID" sz="1400" b="1" dirty="0">
                <a:solidFill>
                  <a:schemeClr val="tx1">
                    <a:lumMod val="50000"/>
                    <a:lumOff val="50000"/>
                  </a:schemeClr>
                </a:solidFill>
                <a:latin typeface="Raleway" pitchFamily="34" charset="0"/>
              </a:rPr>
              <a:t> 03</a:t>
            </a:r>
          </a:p>
        </p:txBody>
      </p:sp>
      <p:sp>
        <p:nvSpPr>
          <p:cNvPr id="49" name="TextBox 109"/>
          <p:cNvSpPr txBox="1"/>
          <p:nvPr/>
        </p:nvSpPr>
        <p:spPr>
          <a:xfrm>
            <a:off x="5122082" y="2054292"/>
            <a:ext cx="1926296" cy="630941"/>
          </a:xfrm>
          <a:prstGeom prst="rect">
            <a:avLst/>
          </a:prstGeom>
          <a:noFill/>
        </p:spPr>
        <p:txBody>
          <a:bodyPr wrap="square" lIns="121908" tIns="60954" rIns="121908" bIns="60954" rtlCol="0">
            <a:spAutoFit/>
          </a:bodyPr>
          <a:lstStyle/>
          <a:p>
            <a:pPr algn="ctr"/>
            <a:r>
              <a:rPr lang="zh-CN" altLang="en-US" sz="1100" dirty="0">
                <a:solidFill>
                  <a:schemeClr val="tx1">
                    <a:lumMod val="50000"/>
                    <a:lumOff val="50000"/>
                  </a:schemeClr>
                </a:solidFill>
              </a:rPr>
              <a:t>请在此处输入您的文本，或者复制您的文本粘贴到此处请在此处</a:t>
            </a:r>
            <a:endParaRPr lang="en-US" sz="1100" b="1" dirty="0">
              <a:solidFill>
                <a:schemeClr val="tx1">
                  <a:lumMod val="50000"/>
                  <a:lumOff val="50000"/>
                </a:schemeClr>
              </a:solidFill>
              <a:latin typeface="Signika Negative" pitchFamily="2" charset="0"/>
            </a:endParaRPr>
          </a:p>
        </p:txBody>
      </p:sp>
      <p:grpSp>
        <p:nvGrpSpPr>
          <p:cNvPr id="50" name="Group 171"/>
          <p:cNvGrpSpPr/>
          <p:nvPr/>
        </p:nvGrpSpPr>
        <p:grpSpPr>
          <a:xfrm>
            <a:off x="7075486" y="2786419"/>
            <a:ext cx="303307" cy="300431"/>
            <a:chOff x="7219950" y="3429000"/>
            <a:chExt cx="495300" cy="490538"/>
          </a:xfrm>
          <a:solidFill>
            <a:schemeClr val="bg1">
              <a:lumMod val="65000"/>
            </a:schemeClr>
          </a:solidFill>
        </p:grpSpPr>
        <p:sp>
          <p:nvSpPr>
            <p:cNvPr id="51" name="Freeform 32"/>
            <p:cNvSpPr>
              <a:spLocks noEditPoints="1"/>
            </p:cNvSpPr>
            <p:nvPr/>
          </p:nvSpPr>
          <p:spPr bwMode="auto">
            <a:xfrm>
              <a:off x="7219950" y="3475038"/>
              <a:ext cx="452438" cy="444500"/>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52" name="Freeform 33"/>
            <p:cNvSpPr>
              <a:spLocks noEditPoints="1"/>
            </p:cNvSpPr>
            <p:nvPr/>
          </p:nvSpPr>
          <p:spPr bwMode="auto">
            <a:xfrm>
              <a:off x="7439025" y="3675063"/>
              <a:ext cx="76200" cy="76200"/>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53" name="Freeform 34"/>
            <p:cNvSpPr>
              <a:spLocks noEditPoints="1"/>
            </p:cNvSpPr>
            <p:nvPr/>
          </p:nvSpPr>
          <p:spPr bwMode="auto">
            <a:xfrm>
              <a:off x="7639050" y="3429000"/>
              <a:ext cx="76200"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54" name="Freeform 35"/>
            <p:cNvSpPr>
              <a:spLocks noEditPoints="1"/>
            </p:cNvSpPr>
            <p:nvPr/>
          </p:nvSpPr>
          <p:spPr bwMode="auto">
            <a:xfrm>
              <a:off x="7346950" y="3659188"/>
              <a:ext cx="61913" cy="61913"/>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55" name="Oval 36"/>
            <p:cNvSpPr>
              <a:spLocks noChangeArrowheads="1"/>
            </p:cNvSpPr>
            <p:nvPr/>
          </p:nvSpPr>
          <p:spPr bwMode="auto">
            <a:xfrm>
              <a:off x="7408863" y="376713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56" name="Oval 37"/>
            <p:cNvSpPr>
              <a:spLocks noChangeArrowheads="1"/>
            </p:cNvSpPr>
            <p:nvPr/>
          </p:nvSpPr>
          <p:spPr bwMode="auto">
            <a:xfrm>
              <a:off x="7653338" y="3536950"/>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grpSp>
      <p:sp>
        <p:nvSpPr>
          <p:cNvPr id="57" name="TextBox 117"/>
          <p:cNvSpPr txBox="1"/>
          <p:nvPr/>
        </p:nvSpPr>
        <p:spPr>
          <a:xfrm>
            <a:off x="7446358" y="2571675"/>
            <a:ext cx="1169527" cy="338542"/>
          </a:xfrm>
          <a:prstGeom prst="rect">
            <a:avLst/>
          </a:prstGeom>
          <a:noFill/>
        </p:spPr>
        <p:txBody>
          <a:bodyPr wrap="none" lIns="121908" tIns="60954" rIns="121908" bIns="60954" rtlCol="0">
            <a:spAutoFit/>
          </a:bodyPr>
          <a:lstStyle/>
          <a:p>
            <a:r>
              <a:rPr lang="id-ID" sz="1400" dirty="0">
                <a:solidFill>
                  <a:schemeClr val="tx1">
                    <a:lumMod val="50000"/>
                    <a:lumOff val="50000"/>
                  </a:schemeClr>
                </a:solidFill>
                <a:latin typeface="Raleway" pitchFamily="34" charset="0"/>
              </a:rPr>
              <a:t>Content</a:t>
            </a:r>
            <a:r>
              <a:rPr lang="id-ID" sz="1400" b="1" dirty="0">
                <a:solidFill>
                  <a:schemeClr val="tx1">
                    <a:lumMod val="50000"/>
                    <a:lumOff val="50000"/>
                  </a:schemeClr>
                </a:solidFill>
                <a:latin typeface="Raleway" pitchFamily="34" charset="0"/>
              </a:rPr>
              <a:t> 04</a:t>
            </a:r>
          </a:p>
        </p:txBody>
      </p:sp>
      <p:sp>
        <p:nvSpPr>
          <p:cNvPr id="58" name="TextBox 118"/>
          <p:cNvSpPr txBox="1"/>
          <p:nvPr/>
        </p:nvSpPr>
        <p:spPr>
          <a:xfrm>
            <a:off x="7446357" y="2786419"/>
            <a:ext cx="2251344" cy="461665"/>
          </a:xfrm>
          <a:prstGeom prst="rect">
            <a:avLst/>
          </a:prstGeom>
          <a:noFill/>
        </p:spPr>
        <p:txBody>
          <a:bodyPr wrap="square" lIns="121908" tIns="60954" rIns="121908" bIns="60954" rtlCol="0">
            <a:spAutoFit/>
          </a:bodyPr>
          <a:lstStyle/>
          <a:p>
            <a:r>
              <a:rPr lang="zh-CN" altLang="en-US" sz="1100" dirty="0">
                <a:solidFill>
                  <a:schemeClr val="tx1">
                    <a:lumMod val="50000"/>
                    <a:lumOff val="50000"/>
                  </a:schemeClr>
                </a:solidFill>
              </a:rPr>
              <a:t>请在此处输入您的文本，或者复制您的文本粘贴到此处请在此处</a:t>
            </a:r>
            <a:endParaRPr lang="en-US" sz="1100" b="1" dirty="0">
              <a:solidFill>
                <a:schemeClr val="tx1">
                  <a:lumMod val="50000"/>
                  <a:lumOff val="50000"/>
                </a:schemeClr>
              </a:solidFill>
              <a:latin typeface="Signika Negative" pitchFamily="2" charset="0"/>
            </a:endParaRPr>
          </a:p>
        </p:txBody>
      </p:sp>
      <p:grpSp>
        <p:nvGrpSpPr>
          <p:cNvPr id="59" name="Group 182"/>
          <p:cNvGrpSpPr/>
          <p:nvPr/>
        </p:nvGrpSpPr>
        <p:grpSpPr>
          <a:xfrm>
            <a:off x="8644446" y="3937347"/>
            <a:ext cx="380906" cy="373700"/>
            <a:chOff x="6786562" y="796925"/>
            <a:chExt cx="500063" cy="490538"/>
          </a:xfrm>
          <a:solidFill>
            <a:schemeClr val="bg1">
              <a:lumMod val="65000"/>
            </a:schemeClr>
          </a:solidFill>
        </p:grpSpPr>
        <p:sp>
          <p:nvSpPr>
            <p:cNvPr id="60"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61"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62"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sp>
          <p:nvSpPr>
            <p:cNvPr id="63"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solidFill>
                  <a:schemeClr val="tx1">
                    <a:lumMod val="50000"/>
                    <a:lumOff val="50000"/>
                  </a:schemeClr>
                </a:solidFill>
              </a:endParaRPr>
            </a:p>
          </p:txBody>
        </p:sp>
      </p:grpSp>
      <p:sp>
        <p:nvSpPr>
          <p:cNvPr id="64" name="TextBox 124"/>
          <p:cNvSpPr txBox="1"/>
          <p:nvPr/>
        </p:nvSpPr>
        <p:spPr>
          <a:xfrm>
            <a:off x="9063636" y="3806299"/>
            <a:ext cx="1166321" cy="338542"/>
          </a:xfrm>
          <a:prstGeom prst="rect">
            <a:avLst/>
          </a:prstGeom>
          <a:noFill/>
        </p:spPr>
        <p:txBody>
          <a:bodyPr wrap="none" lIns="121908" tIns="60954" rIns="121908" bIns="60954" rtlCol="0">
            <a:spAutoFit/>
          </a:bodyPr>
          <a:lstStyle/>
          <a:p>
            <a:r>
              <a:rPr lang="id-ID" sz="1400" dirty="0">
                <a:solidFill>
                  <a:schemeClr val="tx1">
                    <a:lumMod val="50000"/>
                    <a:lumOff val="50000"/>
                  </a:schemeClr>
                </a:solidFill>
                <a:latin typeface="Raleway" pitchFamily="34" charset="0"/>
              </a:rPr>
              <a:t>Content</a:t>
            </a:r>
            <a:r>
              <a:rPr lang="id-ID" sz="1400" b="1" dirty="0">
                <a:solidFill>
                  <a:schemeClr val="tx1">
                    <a:lumMod val="50000"/>
                    <a:lumOff val="50000"/>
                  </a:schemeClr>
                </a:solidFill>
                <a:latin typeface="Raleway" pitchFamily="34" charset="0"/>
              </a:rPr>
              <a:t> 05</a:t>
            </a:r>
          </a:p>
        </p:txBody>
      </p:sp>
      <p:sp>
        <p:nvSpPr>
          <p:cNvPr id="65" name="TextBox 125"/>
          <p:cNvSpPr txBox="1"/>
          <p:nvPr/>
        </p:nvSpPr>
        <p:spPr>
          <a:xfrm>
            <a:off x="9063634" y="4021043"/>
            <a:ext cx="2251344" cy="461665"/>
          </a:xfrm>
          <a:prstGeom prst="rect">
            <a:avLst/>
          </a:prstGeom>
          <a:noFill/>
        </p:spPr>
        <p:txBody>
          <a:bodyPr wrap="square" lIns="121908" tIns="60954" rIns="121908" bIns="60954" rtlCol="0">
            <a:spAutoFit/>
          </a:bodyPr>
          <a:lstStyle/>
          <a:p>
            <a:r>
              <a:rPr lang="zh-CN" altLang="en-US" sz="1100" dirty="0">
                <a:solidFill>
                  <a:schemeClr val="tx1">
                    <a:lumMod val="50000"/>
                    <a:lumOff val="50000"/>
                  </a:schemeClr>
                </a:solidFill>
              </a:rPr>
              <a:t>请在此处输入您的文本，或者复制您的文本粘贴到此处请在此处</a:t>
            </a:r>
            <a:endParaRPr lang="en-US" sz="1100" b="1" dirty="0">
              <a:solidFill>
                <a:schemeClr val="tx1">
                  <a:lumMod val="50000"/>
                  <a:lumOff val="50000"/>
                </a:schemeClr>
              </a:solidFill>
              <a:latin typeface="Signika Negative" pitchFamily="2" charset="0"/>
            </a:endParaRPr>
          </a:p>
        </p:txBody>
      </p:sp>
      <p:sp>
        <p:nvSpPr>
          <p:cNvPr id="66" name="标题 65"/>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500"/>
                                        <p:tgtEl>
                                          <p:spTgt spid="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8" presetClass="emph" presetSubtype="0" fill="hold" grpId="1" nodeType="withEffect">
                                  <p:stCondLst>
                                    <p:cond delay="0"/>
                                  </p:stCondLst>
                                  <p:childTnLst>
                                    <p:animRot by="21600000">
                                      <p:cBhvr>
                                        <p:cTn id="93" dur="2000" fill="hold"/>
                                        <p:tgtEl>
                                          <p:spTgt spid="2"/>
                                        </p:tgtEl>
                                        <p:attrNameLst>
                                          <p:attrName>r</p:attrName>
                                        </p:attrNameLst>
                                      </p:cBhvr>
                                    </p:animRot>
                                  </p:childTnLst>
                                </p:cTn>
                              </p:par>
                              <p:par>
                                <p:cTn id="94" presetID="8" presetClass="emph" presetSubtype="0" fill="hold" grpId="1" nodeType="withEffect">
                                  <p:stCondLst>
                                    <p:cond delay="0"/>
                                  </p:stCondLst>
                                  <p:childTnLst>
                                    <p:animRot by="21600000">
                                      <p:cBhvr>
                                        <p:cTn id="95" dur="2000" fill="hold"/>
                                        <p:tgtEl>
                                          <p:spTgt spid="3"/>
                                        </p:tgtEl>
                                        <p:attrNameLst>
                                          <p:attrName>r</p:attrName>
                                        </p:attrNameLst>
                                      </p:cBhvr>
                                    </p:animRot>
                                  </p:childTnLst>
                                </p:cTn>
                              </p:par>
                              <p:par>
                                <p:cTn id="96" presetID="8" presetClass="emph" presetSubtype="0" fill="hold" grpId="1" nodeType="withEffect">
                                  <p:stCondLst>
                                    <p:cond delay="0"/>
                                  </p:stCondLst>
                                  <p:childTnLst>
                                    <p:animRot by="21600000">
                                      <p:cBhvr>
                                        <p:cTn id="97" dur="2000" fill="hold"/>
                                        <p:tgtEl>
                                          <p:spTgt spid="4"/>
                                        </p:tgtEl>
                                        <p:attrNameLst>
                                          <p:attrName>r</p:attrName>
                                        </p:attrNameLst>
                                      </p:cBhvr>
                                    </p:animRot>
                                  </p:childTnLst>
                                </p:cTn>
                              </p:par>
                              <p:par>
                                <p:cTn id="98" presetID="8" presetClass="emph" presetSubtype="0" fill="hold" grpId="1" nodeType="withEffect">
                                  <p:stCondLst>
                                    <p:cond delay="0"/>
                                  </p:stCondLst>
                                  <p:childTnLst>
                                    <p:animRot by="21600000">
                                      <p:cBhvr>
                                        <p:cTn id="99" dur="2000" fill="hold"/>
                                        <p:tgtEl>
                                          <p:spTgt spid="5"/>
                                        </p:tgtEl>
                                        <p:attrNameLst>
                                          <p:attrName>r</p:attrName>
                                        </p:attrNameLst>
                                      </p:cBhvr>
                                    </p:animRot>
                                  </p:childTnLst>
                                </p:cTn>
                              </p:par>
                              <p:par>
                                <p:cTn id="100" presetID="8" presetClass="emph" presetSubtype="0" fill="hold" grpId="1" nodeType="withEffect">
                                  <p:stCondLst>
                                    <p:cond delay="0"/>
                                  </p:stCondLst>
                                  <p:childTnLst>
                                    <p:animRot by="21600000">
                                      <p:cBhvr>
                                        <p:cTn id="101" dur="2000" fill="hold"/>
                                        <p:tgtEl>
                                          <p:spTgt spid="6"/>
                                        </p:tgtEl>
                                        <p:attrNameLst>
                                          <p:attrName>r</p:attrName>
                                        </p:attrNameLst>
                                      </p:cBhvr>
                                    </p:animRot>
                                  </p:childTnLst>
                                </p:cTn>
                              </p:par>
                              <p:par>
                                <p:cTn id="102" presetID="8" presetClass="emph" presetSubtype="0" fill="hold" grpId="1" nodeType="withEffect">
                                  <p:stCondLst>
                                    <p:cond delay="0"/>
                                  </p:stCondLst>
                                  <p:childTnLst>
                                    <p:animRot by="21600000">
                                      <p:cBhvr>
                                        <p:cTn id="103" dur="2000" fill="hold"/>
                                        <p:tgtEl>
                                          <p:spTgt spid="7"/>
                                        </p:tgtEl>
                                        <p:attrNameLst>
                                          <p:attrName>r</p:attrName>
                                        </p:attrNameLst>
                                      </p:cBhvr>
                                    </p:animRot>
                                  </p:childTnLst>
                                </p:cTn>
                              </p:par>
                              <p:par>
                                <p:cTn id="104" presetID="8" presetClass="emph" presetSubtype="0" fill="hold" grpId="1" nodeType="withEffect">
                                  <p:stCondLst>
                                    <p:cond delay="0"/>
                                  </p:stCondLst>
                                  <p:childTnLst>
                                    <p:animRot by="21600000">
                                      <p:cBhvr>
                                        <p:cTn id="105" dur="2000" fill="hold"/>
                                        <p:tgtEl>
                                          <p:spTgt spid="8"/>
                                        </p:tgtEl>
                                        <p:attrNameLst>
                                          <p:attrName>r</p:attrName>
                                        </p:attrNameLst>
                                      </p:cBhvr>
                                    </p:animRot>
                                  </p:childTnLst>
                                </p:cTn>
                              </p:par>
                              <p:par>
                                <p:cTn id="106" presetID="8" presetClass="emph" presetSubtype="0" fill="hold" grpId="1" nodeType="withEffect">
                                  <p:stCondLst>
                                    <p:cond delay="0"/>
                                  </p:stCondLst>
                                  <p:childTnLst>
                                    <p:animRot by="21600000">
                                      <p:cBhvr>
                                        <p:cTn id="107" dur="2000" fill="hold"/>
                                        <p:tgtEl>
                                          <p:spTgt spid="9"/>
                                        </p:tgtEl>
                                        <p:attrNameLst>
                                          <p:attrName>r</p:attrName>
                                        </p:attrNameLst>
                                      </p:cBhvr>
                                    </p:animRot>
                                  </p:childTnLst>
                                </p:cTn>
                              </p:par>
                              <p:par>
                                <p:cTn id="108" presetID="8" presetClass="emph" presetSubtype="0" fill="hold" grpId="1" nodeType="withEffect">
                                  <p:stCondLst>
                                    <p:cond delay="0"/>
                                  </p:stCondLst>
                                  <p:childTnLst>
                                    <p:animRot by="21600000">
                                      <p:cBhvr>
                                        <p:cTn id="109" dur="2000" fill="hold"/>
                                        <p:tgtEl>
                                          <p:spTgt spid="10"/>
                                        </p:tgtEl>
                                        <p:attrNameLst>
                                          <p:attrName>r</p:attrName>
                                        </p:attrNameLst>
                                      </p:cBhvr>
                                    </p:animRot>
                                  </p:childTnLst>
                                </p:cTn>
                              </p:par>
                              <p:par>
                                <p:cTn id="110" presetID="8" presetClass="emph" presetSubtype="0" fill="hold" grpId="1" nodeType="withEffect">
                                  <p:stCondLst>
                                    <p:cond delay="0"/>
                                  </p:stCondLst>
                                  <p:childTnLst>
                                    <p:animRot by="21600000">
                                      <p:cBhvr>
                                        <p:cTn id="111" dur="2000" fill="hold"/>
                                        <p:tgtEl>
                                          <p:spTgt spid="11"/>
                                        </p:tgtEl>
                                        <p:attrNameLst>
                                          <p:attrName>r</p:attrName>
                                        </p:attrNameLst>
                                      </p:cBhvr>
                                    </p:animRot>
                                  </p:childTnLst>
                                </p:cTn>
                              </p:par>
                              <p:par>
                                <p:cTn id="112" presetID="8" presetClass="emph" presetSubtype="0" fill="hold" grpId="1" nodeType="withEffect">
                                  <p:stCondLst>
                                    <p:cond delay="0"/>
                                  </p:stCondLst>
                                  <p:childTnLst>
                                    <p:animRot by="21600000">
                                      <p:cBhvr>
                                        <p:cTn id="113" dur="2000" fill="hold"/>
                                        <p:tgtEl>
                                          <p:spTgt spid="12"/>
                                        </p:tgtEl>
                                        <p:attrNameLst>
                                          <p:attrName>r</p:attrName>
                                        </p:attrNameLst>
                                      </p:cBhvr>
                                    </p:animRot>
                                  </p:childTnLst>
                                </p:cTn>
                              </p:par>
                              <p:par>
                                <p:cTn id="114" presetID="8" presetClass="emph" presetSubtype="0" fill="hold" grpId="1" nodeType="withEffect">
                                  <p:stCondLst>
                                    <p:cond delay="0"/>
                                  </p:stCondLst>
                                  <p:childTnLst>
                                    <p:animRot by="21600000">
                                      <p:cBhvr>
                                        <p:cTn id="115" dur="2000" fill="hold"/>
                                        <p:tgtEl>
                                          <p:spTgt spid="13"/>
                                        </p:tgtEl>
                                        <p:attrNameLst>
                                          <p:attrName>r</p:attrName>
                                        </p:attrNameLst>
                                      </p:cBhvr>
                                    </p:animRot>
                                  </p:childTnLst>
                                </p:cTn>
                              </p:par>
                              <p:par>
                                <p:cTn id="116" presetID="8" presetClass="emph" presetSubtype="0" fill="hold" grpId="1" nodeType="withEffect">
                                  <p:stCondLst>
                                    <p:cond delay="0"/>
                                  </p:stCondLst>
                                  <p:childTnLst>
                                    <p:animRot by="21600000">
                                      <p:cBhvr>
                                        <p:cTn id="117" dur="2000" fill="hold"/>
                                        <p:tgtEl>
                                          <p:spTgt spid="14"/>
                                        </p:tgtEl>
                                        <p:attrNameLst>
                                          <p:attrName>r</p:attrName>
                                        </p:attrNameLst>
                                      </p:cBhvr>
                                    </p:animRot>
                                  </p:childTnLst>
                                </p:cTn>
                              </p:par>
                              <p:par>
                                <p:cTn id="118" presetID="8" presetClass="emph" presetSubtype="0" fill="hold" grpId="1" nodeType="withEffect">
                                  <p:stCondLst>
                                    <p:cond delay="0"/>
                                  </p:stCondLst>
                                  <p:childTnLst>
                                    <p:animRot by="21600000">
                                      <p:cBhvr>
                                        <p:cTn id="119" dur="2000" fill="hold"/>
                                        <p:tgtEl>
                                          <p:spTgt spid="15"/>
                                        </p:tgtEl>
                                        <p:attrNameLst>
                                          <p:attrName>r</p:attrName>
                                        </p:attrNameLst>
                                      </p:cBhvr>
                                    </p:animRot>
                                  </p:childTnLst>
                                </p:cTn>
                              </p:par>
                              <p:par>
                                <p:cTn id="120" presetID="8" presetClass="emph" presetSubtype="0" fill="hold" grpId="1" nodeType="withEffect">
                                  <p:stCondLst>
                                    <p:cond delay="0"/>
                                  </p:stCondLst>
                                  <p:childTnLst>
                                    <p:animRot by="21600000">
                                      <p:cBhvr>
                                        <p:cTn id="121" dur="2000" fill="hold"/>
                                        <p:tgtEl>
                                          <p:spTgt spid="16"/>
                                        </p:tgtEl>
                                        <p:attrNameLst>
                                          <p:attrName>r</p:attrName>
                                        </p:attrNameLst>
                                      </p:cBhvr>
                                    </p:animRot>
                                  </p:childTnLst>
                                </p:cTn>
                              </p:par>
                              <p:par>
                                <p:cTn id="122" presetID="8" presetClass="emph" presetSubtype="0" fill="hold" grpId="1" nodeType="withEffect">
                                  <p:stCondLst>
                                    <p:cond delay="0"/>
                                  </p:stCondLst>
                                  <p:childTnLst>
                                    <p:animRot by="21600000">
                                      <p:cBhvr>
                                        <p:cTn id="123" dur="2000" fill="hold"/>
                                        <p:tgtEl>
                                          <p:spTgt spid="17"/>
                                        </p:tgtEl>
                                        <p:attrNameLst>
                                          <p:attrName>r</p:attrName>
                                        </p:attrNameLst>
                                      </p:cBhvr>
                                    </p:animRot>
                                  </p:childTnLst>
                                </p:cTn>
                              </p:par>
                              <p:par>
                                <p:cTn id="124" presetID="8" presetClass="emph" presetSubtype="0" fill="hold" grpId="1" nodeType="withEffect">
                                  <p:stCondLst>
                                    <p:cond delay="0"/>
                                  </p:stCondLst>
                                  <p:childTnLst>
                                    <p:animRot by="21600000">
                                      <p:cBhvr>
                                        <p:cTn id="125" dur="2000" fill="hold"/>
                                        <p:tgtEl>
                                          <p:spTgt spid="18"/>
                                        </p:tgtEl>
                                        <p:attrNameLst>
                                          <p:attrName>r</p:attrName>
                                        </p:attrNameLst>
                                      </p:cBhvr>
                                    </p:animRot>
                                  </p:childTnLst>
                                </p:cTn>
                              </p:par>
                              <p:par>
                                <p:cTn id="126" presetID="8" presetClass="emph" presetSubtype="0" fill="hold" grpId="1" nodeType="withEffect">
                                  <p:stCondLst>
                                    <p:cond delay="0"/>
                                  </p:stCondLst>
                                  <p:childTnLst>
                                    <p:animRot by="21600000">
                                      <p:cBhvr>
                                        <p:cTn id="127" dur="2000" fill="hold"/>
                                        <p:tgtEl>
                                          <p:spTgt spid="19"/>
                                        </p:tgtEl>
                                        <p:attrNameLst>
                                          <p:attrName>r</p:attrName>
                                        </p:attrNameLst>
                                      </p:cBhvr>
                                    </p:animRot>
                                  </p:childTnLst>
                                </p:cTn>
                              </p:par>
                              <p:par>
                                <p:cTn id="128" presetID="8" presetClass="emph" presetSubtype="0" fill="hold" grpId="1" nodeType="withEffect">
                                  <p:stCondLst>
                                    <p:cond delay="0"/>
                                  </p:stCondLst>
                                  <p:childTnLst>
                                    <p:animRot by="21600000">
                                      <p:cBhvr>
                                        <p:cTn id="129" dur="2000" fill="hold"/>
                                        <p:tgtEl>
                                          <p:spTgt spid="20"/>
                                        </p:tgtEl>
                                        <p:attrNameLst>
                                          <p:attrName>r</p:attrName>
                                        </p:attrNameLst>
                                      </p:cBhvr>
                                    </p:animRot>
                                  </p:childTnLst>
                                </p:cTn>
                              </p:par>
                              <p:par>
                                <p:cTn id="130" presetID="8" presetClass="emph" presetSubtype="0" fill="hold" grpId="1" nodeType="withEffect">
                                  <p:stCondLst>
                                    <p:cond delay="0"/>
                                  </p:stCondLst>
                                  <p:childTnLst>
                                    <p:animRot by="21600000">
                                      <p:cBhvr>
                                        <p:cTn id="131" dur="2000" fill="hold"/>
                                        <p:tgtEl>
                                          <p:spTgt spid="21"/>
                                        </p:tgtEl>
                                        <p:attrNameLst>
                                          <p:attrName>r</p:attrName>
                                        </p:attrNameLst>
                                      </p:cBhvr>
                                    </p:animRot>
                                  </p:childTnLst>
                                </p:cTn>
                              </p:par>
                              <p:par>
                                <p:cTn id="132" presetID="8" presetClass="emph" presetSubtype="0" fill="hold" grpId="1" nodeType="withEffect">
                                  <p:stCondLst>
                                    <p:cond delay="0"/>
                                  </p:stCondLst>
                                  <p:childTnLst>
                                    <p:animRot by="21600000">
                                      <p:cBhvr>
                                        <p:cTn id="133" dur="2000" fill="hold"/>
                                        <p:tgtEl>
                                          <p:spTgt spid="22"/>
                                        </p:tgtEl>
                                        <p:attrNameLst>
                                          <p:attrName>r</p:attrName>
                                        </p:attrNameLst>
                                      </p:cBhvr>
                                    </p:animRot>
                                  </p:childTnLst>
                                </p:cTn>
                              </p:par>
                              <p:par>
                                <p:cTn id="134" presetID="8" presetClass="emph" presetSubtype="0" fill="hold" grpId="1" nodeType="withEffect">
                                  <p:stCondLst>
                                    <p:cond delay="0"/>
                                  </p:stCondLst>
                                  <p:childTnLst>
                                    <p:animRot by="21600000">
                                      <p:cBhvr>
                                        <p:cTn id="135" dur="2000" fill="hold"/>
                                        <p:tgtEl>
                                          <p:spTgt spid="23"/>
                                        </p:tgtEl>
                                        <p:attrNameLst>
                                          <p:attrName>r</p:attrName>
                                        </p:attrNameLst>
                                      </p:cBhvr>
                                    </p:animRot>
                                  </p:childTnLst>
                                </p:cTn>
                              </p:par>
                              <p:par>
                                <p:cTn id="136" presetID="8" presetClass="emph" presetSubtype="0" fill="hold" grpId="1" nodeType="withEffect">
                                  <p:stCondLst>
                                    <p:cond delay="0"/>
                                  </p:stCondLst>
                                  <p:childTnLst>
                                    <p:animRot by="21600000">
                                      <p:cBhvr>
                                        <p:cTn id="137" dur="2000" fill="hold"/>
                                        <p:tgtEl>
                                          <p:spTgt spid="24"/>
                                        </p:tgtEl>
                                        <p:attrNameLst>
                                          <p:attrName>r</p:attrName>
                                        </p:attrNameLst>
                                      </p:cBhvr>
                                    </p:animRot>
                                  </p:childTnLst>
                                </p:cTn>
                              </p:par>
                              <p:par>
                                <p:cTn id="138" presetID="8" presetClass="emph" presetSubtype="0" fill="hold" grpId="1" nodeType="withEffect">
                                  <p:stCondLst>
                                    <p:cond delay="0"/>
                                  </p:stCondLst>
                                  <p:childTnLst>
                                    <p:animRot by="21600000">
                                      <p:cBhvr>
                                        <p:cTn id="139" dur="2000" fill="hold"/>
                                        <p:tgtEl>
                                          <p:spTgt spid="25"/>
                                        </p:tgtEl>
                                        <p:attrNameLst>
                                          <p:attrName>r</p:attrName>
                                        </p:attrNameLst>
                                      </p:cBhvr>
                                    </p:animRot>
                                  </p:childTnLst>
                                </p:cTn>
                              </p:par>
                              <p:par>
                                <p:cTn id="140" presetID="8" presetClass="emph" presetSubtype="0" fill="hold" grpId="1" nodeType="withEffect">
                                  <p:stCondLst>
                                    <p:cond delay="0"/>
                                  </p:stCondLst>
                                  <p:childTnLst>
                                    <p:animRot by="21600000">
                                      <p:cBhvr>
                                        <p:cTn id="141" dur="2000" fill="hold"/>
                                        <p:tgtEl>
                                          <p:spTgt spid="26"/>
                                        </p:tgtEl>
                                        <p:attrNameLst>
                                          <p:attrName>r</p:attrName>
                                        </p:attrNameLst>
                                      </p:cBhvr>
                                    </p:animRot>
                                  </p:childTnLst>
                                </p:cTn>
                              </p:par>
                              <p:par>
                                <p:cTn id="142" presetID="8" presetClass="emph" presetSubtype="0" fill="hold" grpId="1" nodeType="withEffect">
                                  <p:stCondLst>
                                    <p:cond delay="0"/>
                                  </p:stCondLst>
                                  <p:childTnLst>
                                    <p:animRot by="21600000">
                                      <p:cBhvr>
                                        <p:cTn id="143" dur="2000" fill="hold"/>
                                        <p:tgtEl>
                                          <p:spTgt spid="27"/>
                                        </p:tgtEl>
                                        <p:attrNameLst>
                                          <p:attrName>r</p:attrName>
                                        </p:attrNameLst>
                                      </p:cBhvr>
                                    </p:animRot>
                                  </p:childTnLst>
                                </p:cTn>
                              </p:par>
                              <p:par>
                                <p:cTn id="144" presetID="8" presetClass="emph" presetSubtype="0" fill="hold" grpId="1" nodeType="withEffect">
                                  <p:stCondLst>
                                    <p:cond delay="0"/>
                                  </p:stCondLst>
                                  <p:childTnLst>
                                    <p:animRot by="21600000">
                                      <p:cBhvr>
                                        <p:cTn id="145" dur="2000" fill="hold"/>
                                        <p:tgtEl>
                                          <p:spTgt spid="28"/>
                                        </p:tgtEl>
                                        <p:attrNameLst>
                                          <p:attrName>r</p:attrName>
                                        </p:attrNameLst>
                                      </p:cBhvr>
                                    </p:animRot>
                                  </p:childTnLst>
                                </p:cTn>
                              </p:par>
                              <p:par>
                                <p:cTn id="146" presetID="8" presetClass="emph" presetSubtype="0" fill="hold" grpId="1" nodeType="withEffect">
                                  <p:stCondLst>
                                    <p:cond delay="0"/>
                                  </p:stCondLst>
                                  <p:childTnLst>
                                    <p:animRot by="21600000">
                                      <p:cBhvr>
                                        <p:cTn id="147" dur="2000" fill="hold"/>
                                        <p:tgtEl>
                                          <p:spTgt spid="29"/>
                                        </p:tgtEl>
                                        <p:attrNameLst>
                                          <p:attrName>r</p:attrName>
                                        </p:attrNameLst>
                                      </p:cBhvr>
                                    </p:animRot>
                                  </p:childTnLst>
                                </p:cTn>
                              </p:par>
                              <p:par>
                                <p:cTn id="148" presetID="8" presetClass="emph" presetSubtype="0" fill="hold" grpId="1" nodeType="withEffect">
                                  <p:stCondLst>
                                    <p:cond delay="0"/>
                                  </p:stCondLst>
                                  <p:childTnLst>
                                    <p:animRot by="21600000">
                                      <p:cBhvr>
                                        <p:cTn id="149" dur="2000" fill="hold"/>
                                        <p:tgtEl>
                                          <p:spTgt spid="30"/>
                                        </p:tgtEl>
                                        <p:attrNameLst>
                                          <p:attrName>r</p:attrName>
                                        </p:attrNameLst>
                                      </p:cBhvr>
                                    </p:animRot>
                                  </p:childTnLst>
                                </p:cTn>
                              </p:par>
                            </p:childTnLst>
                          </p:cTn>
                        </p:par>
                        <p:par>
                          <p:cTn id="150" fill="hold">
                            <p:stCondLst>
                              <p:cond delay="500"/>
                            </p:stCondLst>
                            <p:childTnLst>
                              <p:par>
                                <p:cTn id="151" presetID="22" presetClass="entr" presetSubtype="8" fill="hold" nodeType="afterEffect">
                                  <p:stCondLst>
                                    <p:cond delay="0"/>
                                  </p:stCondLst>
                                  <p:childTnLst>
                                    <p:set>
                                      <p:cBhvr>
                                        <p:cTn id="152" dur="1" fill="hold">
                                          <p:stCondLst>
                                            <p:cond delay="0"/>
                                          </p:stCondLst>
                                        </p:cTn>
                                        <p:tgtEl>
                                          <p:spTgt spid="31"/>
                                        </p:tgtEl>
                                        <p:attrNameLst>
                                          <p:attrName>style.visibility</p:attrName>
                                        </p:attrNameLst>
                                      </p:cBhvr>
                                      <p:to>
                                        <p:strVal val="visible"/>
                                      </p:to>
                                    </p:set>
                                    <p:animEffect transition="in" filter="wipe(left)">
                                      <p:cBhvr>
                                        <p:cTn id="153" dur="500"/>
                                        <p:tgtEl>
                                          <p:spTgt spid="31"/>
                                        </p:tgtEl>
                                      </p:cBhvr>
                                    </p:animEffect>
                                  </p:childTnLst>
                                </p:cTn>
                              </p:par>
                            </p:childTnLst>
                          </p:cTn>
                        </p:par>
                        <p:par>
                          <p:cTn id="154" fill="hold">
                            <p:stCondLst>
                              <p:cond delay="1000"/>
                            </p:stCondLst>
                            <p:childTnLst>
                              <p:par>
                                <p:cTn id="155" presetID="10" presetClass="entr" presetSubtype="0" fill="hold" nodeType="afterEffect">
                                  <p:stCondLst>
                                    <p:cond delay="0"/>
                                  </p:stCondLst>
                                  <p:childTnLst>
                                    <p:set>
                                      <p:cBhvr>
                                        <p:cTn id="156" dur="1" fill="hold">
                                          <p:stCondLst>
                                            <p:cond delay="0"/>
                                          </p:stCondLst>
                                        </p:cTn>
                                        <p:tgtEl>
                                          <p:spTgt spid="35"/>
                                        </p:tgtEl>
                                        <p:attrNameLst>
                                          <p:attrName>style.visibility</p:attrName>
                                        </p:attrNameLst>
                                      </p:cBhvr>
                                      <p:to>
                                        <p:strVal val="visible"/>
                                      </p:to>
                                    </p:set>
                                    <p:animEffect transition="in" filter="fade">
                                      <p:cBhvr>
                                        <p:cTn id="157" dur="500"/>
                                        <p:tgtEl>
                                          <p:spTgt spid="3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fade">
                                      <p:cBhvr>
                                        <p:cTn id="160" dur="500"/>
                                        <p:tgtEl>
                                          <p:spTgt spid="3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0"/>
                                        </p:tgtEl>
                                        <p:attrNameLst>
                                          <p:attrName>style.visibility</p:attrName>
                                        </p:attrNameLst>
                                      </p:cBhvr>
                                      <p:to>
                                        <p:strVal val="visible"/>
                                      </p:to>
                                    </p:set>
                                    <p:animEffect transition="in" filter="fade">
                                      <p:cBhvr>
                                        <p:cTn id="163" dur="500"/>
                                        <p:tgtEl>
                                          <p:spTgt spid="40"/>
                                        </p:tgtEl>
                                      </p:cBhvr>
                                    </p:animEffect>
                                  </p:childTnLst>
                                </p:cTn>
                              </p:par>
                            </p:childTnLst>
                          </p:cTn>
                        </p:par>
                        <p:par>
                          <p:cTn id="164" fill="hold">
                            <p:stCondLst>
                              <p:cond delay="1500"/>
                            </p:stCondLst>
                            <p:childTnLst>
                              <p:par>
                                <p:cTn id="165" presetID="22" presetClass="entr" presetSubtype="8" fill="hold" nodeType="afterEffect">
                                  <p:stCondLst>
                                    <p:cond delay="0"/>
                                  </p:stCondLst>
                                  <p:childTnLst>
                                    <p:set>
                                      <p:cBhvr>
                                        <p:cTn id="166" dur="1" fill="hold">
                                          <p:stCondLst>
                                            <p:cond delay="0"/>
                                          </p:stCondLst>
                                        </p:cTn>
                                        <p:tgtEl>
                                          <p:spTgt spid="34"/>
                                        </p:tgtEl>
                                        <p:attrNameLst>
                                          <p:attrName>style.visibility</p:attrName>
                                        </p:attrNameLst>
                                      </p:cBhvr>
                                      <p:to>
                                        <p:strVal val="visible"/>
                                      </p:to>
                                    </p:set>
                                    <p:animEffect transition="in" filter="wipe(left)">
                                      <p:cBhvr>
                                        <p:cTn id="167" dur="500"/>
                                        <p:tgtEl>
                                          <p:spTgt spid="34"/>
                                        </p:tgtEl>
                                      </p:cBhvr>
                                    </p:animEffect>
                                  </p:childTnLst>
                                </p:cTn>
                              </p:par>
                            </p:childTnLst>
                          </p:cTn>
                        </p:par>
                        <p:par>
                          <p:cTn id="168" fill="hold">
                            <p:stCondLst>
                              <p:cond delay="2000"/>
                            </p:stCondLst>
                            <p:childTnLst>
                              <p:par>
                                <p:cTn id="169" presetID="10" presetClass="entr" presetSubtype="0" fill="hold" nodeType="afterEffect">
                                  <p:stCondLst>
                                    <p:cond delay="0"/>
                                  </p:stCondLst>
                                  <p:childTnLst>
                                    <p:set>
                                      <p:cBhvr>
                                        <p:cTn id="170" dur="1" fill="hold">
                                          <p:stCondLst>
                                            <p:cond delay="0"/>
                                          </p:stCondLst>
                                        </p:cTn>
                                        <p:tgtEl>
                                          <p:spTgt spid="41"/>
                                        </p:tgtEl>
                                        <p:attrNameLst>
                                          <p:attrName>style.visibility</p:attrName>
                                        </p:attrNameLst>
                                      </p:cBhvr>
                                      <p:to>
                                        <p:strVal val="visible"/>
                                      </p:to>
                                    </p:set>
                                    <p:animEffect transition="in" filter="fade">
                                      <p:cBhvr>
                                        <p:cTn id="171" dur="500"/>
                                        <p:tgtEl>
                                          <p:spTgt spid="41"/>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45"/>
                                        </p:tgtEl>
                                        <p:attrNameLst>
                                          <p:attrName>style.visibility</p:attrName>
                                        </p:attrNameLst>
                                      </p:cBhvr>
                                      <p:to>
                                        <p:strVal val="visible"/>
                                      </p:to>
                                    </p:set>
                                    <p:animEffect transition="in" filter="fade">
                                      <p:cBhvr>
                                        <p:cTn id="174" dur="500"/>
                                        <p:tgtEl>
                                          <p:spTgt spid="45"/>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46"/>
                                        </p:tgtEl>
                                        <p:attrNameLst>
                                          <p:attrName>style.visibility</p:attrName>
                                        </p:attrNameLst>
                                      </p:cBhvr>
                                      <p:to>
                                        <p:strVal val="visible"/>
                                      </p:to>
                                    </p:set>
                                    <p:animEffect transition="in" filter="fade">
                                      <p:cBhvr>
                                        <p:cTn id="177" dur="500"/>
                                        <p:tgtEl>
                                          <p:spTgt spid="46"/>
                                        </p:tgtEl>
                                      </p:cBhvr>
                                    </p:animEffect>
                                  </p:childTnLst>
                                </p:cTn>
                              </p:par>
                            </p:childTnLst>
                          </p:cTn>
                        </p:par>
                        <p:par>
                          <p:cTn id="178" fill="hold">
                            <p:stCondLst>
                              <p:cond delay="2500"/>
                            </p:stCondLst>
                            <p:childTnLst>
                              <p:par>
                                <p:cTn id="179" presetID="10" presetClass="entr" presetSubtype="0" fill="hold" grpId="0" nodeType="afterEffect">
                                  <p:stCondLst>
                                    <p:cond delay="0"/>
                                  </p:stCondLst>
                                  <p:childTnLst>
                                    <p:set>
                                      <p:cBhvr>
                                        <p:cTn id="180" dur="1" fill="hold">
                                          <p:stCondLst>
                                            <p:cond delay="0"/>
                                          </p:stCondLst>
                                        </p:cTn>
                                        <p:tgtEl>
                                          <p:spTgt spid="47"/>
                                        </p:tgtEl>
                                        <p:attrNameLst>
                                          <p:attrName>style.visibility</p:attrName>
                                        </p:attrNameLst>
                                      </p:cBhvr>
                                      <p:to>
                                        <p:strVal val="visible"/>
                                      </p:to>
                                    </p:set>
                                    <p:animEffect transition="in" filter="fade">
                                      <p:cBhvr>
                                        <p:cTn id="181" dur="500"/>
                                        <p:tgtEl>
                                          <p:spTgt spid="4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48"/>
                                        </p:tgtEl>
                                        <p:attrNameLst>
                                          <p:attrName>style.visibility</p:attrName>
                                        </p:attrNameLst>
                                      </p:cBhvr>
                                      <p:to>
                                        <p:strVal val="visible"/>
                                      </p:to>
                                    </p:set>
                                    <p:animEffect transition="in" filter="fade">
                                      <p:cBhvr>
                                        <p:cTn id="184" dur="500"/>
                                        <p:tgtEl>
                                          <p:spTgt spid="48"/>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49"/>
                                        </p:tgtEl>
                                        <p:attrNameLst>
                                          <p:attrName>style.visibility</p:attrName>
                                        </p:attrNameLst>
                                      </p:cBhvr>
                                      <p:to>
                                        <p:strVal val="visible"/>
                                      </p:to>
                                    </p:set>
                                    <p:animEffect transition="in" filter="fade">
                                      <p:cBhvr>
                                        <p:cTn id="187" dur="500"/>
                                        <p:tgtEl>
                                          <p:spTgt spid="49"/>
                                        </p:tgtEl>
                                      </p:cBhvr>
                                    </p:animEffect>
                                  </p:childTnLst>
                                </p:cTn>
                              </p:par>
                            </p:childTnLst>
                          </p:cTn>
                        </p:par>
                        <p:par>
                          <p:cTn id="188" fill="hold">
                            <p:stCondLst>
                              <p:cond delay="3000"/>
                            </p:stCondLst>
                            <p:childTnLst>
                              <p:par>
                                <p:cTn id="189" presetID="22" presetClass="entr" presetSubtype="8" fill="hold" nodeType="afterEffect">
                                  <p:stCondLst>
                                    <p:cond delay="0"/>
                                  </p:stCondLst>
                                  <p:childTnLst>
                                    <p:set>
                                      <p:cBhvr>
                                        <p:cTn id="190" dur="1" fill="hold">
                                          <p:stCondLst>
                                            <p:cond delay="0"/>
                                          </p:stCondLst>
                                        </p:cTn>
                                        <p:tgtEl>
                                          <p:spTgt spid="33"/>
                                        </p:tgtEl>
                                        <p:attrNameLst>
                                          <p:attrName>style.visibility</p:attrName>
                                        </p:attrNameLst>
                                      </p:cBhvr>
                                      <p:to>
                                        <p:strVal val="visible"/>
                                      </p:to>
                                    </p:set>
                                    <p:animEffect transition="in" filter="wipe(left)">
                                      <p:cBhvr>
                                        <p:cTn id="191" dur="500"/>
                                        <p:tgtEl>
                                          <p:spTgt spid="33"/>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50"/>
                                        </p:tgtEl>
                                        <p:attrNameLst>
                                          <p:attrName>style.visibility</p:attrName>
                                        </p:attrNameLst>
                                      </p:cBhvr>
                                      <p:to>
                                        <p:strVal val="visible"/>
                                      </p:to>
                                    </p:set>
                                    <p:animEffect transition="in" filter="fade">
                                      <p:cBhvr>
                                        <p:cTn id="195" dur="500"/>
                                        <p:tgtEl>
                                          <p:spTgt spid="50"/>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57"/>
                                        </p:tgtEl>
                                        <p:attrNameLst>
                                          <p:attrName>style.visibility</p:attrName>
                                        </p:attrNameLst>
                                      </p:cBhvr>
                                      <p:to>
                                        <p:strVal val="visible"/>
                                      </p:to>
                                    </p:set>
                                    <p:animEffect transition="in" filter="fade">
                                      <p:cBhvr>
                                        <p:cTn id="198" dur="500"/>
                                        <p:tgtEl>
                                          <p:spTgt spid="5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58"/>
                                        </p:tgtEl>
                                        <p:attrNameLst>
                                          <p:attrName>style.visibility</p:attrName>
                                        </p:attrNameLst>
                                      </p:cBhvr>
                                      <p:to>
                                        <p:strVal val="visible"/>
                                      </p:to>
                                    </p:set>
                                    <p:animEffect transition="in" filter="fade">
                                      <p:cBhvr>
                                        <p:cTn id="201" dur="500"/>
                                        <p:tgtEl>
                                          <p:spTgt spid="58"/>
                                        </p:tgtEl>
                                      </p:cBhvr>
                                    </p:animEffect>
                                  </p:childTnLst>
                                </p:cTn>
                              </p:par>
                            </p:childTnLst>
                          </p:cTn>
                        </p:par>
                        <p:par>
                          <p:cTn id="202" fill="hold">
                            <p:stCondLst>
                              <p:cond delay="4000"/>
                            </p:stCondLst>
                            <p:childTnLst>
                              <p:par>
                                <p:cTn id="203" presetID="22" presetClass="entr" presetSubtype="8" fill="hold" nodeType="afterEffect">
                                  <p:stCondLst>
                                    <p:cond delay="0"/>
                                  </p:stCondLst>
                                  <p:childTnLst>
                                    <p:set>
                                      <p:cBhvr>
                                        <p:cTn id="204" dur="1" fill="hold">
                                          <p:stCondLst>
                                            <p:cond delay="0"/>
                                          </p:stCondLst>
                                        </p:cTn>
                                        <p:tgtEl>
                                          <p:spTgt spid="32"/>
                                        </p:tgtEl>
                                        <p:attrNameLst>
                                          <p:attrName>style.visibility</p:attrName>
                                        </p:attrNameLst>
                                      </p:cBhvr>
                                      <p:to>
                                        <p:strVal val="visible"/>
                                      </p:to>
                                    </p:set>
                                    <p:animEffect transition="in" filter="wipe(left)">
                                      <p:cBhvr>
                                        <p:cTn id="205" dur="500"/>
                                        <p:tgtEl>
                                          <p:spTgt spid="32"/>
                                        </p:tgtEl>
                                      </p:cBhvr>
                                    </p:animEffect>
                                  </p:childTnLst>
                                </p:cTn>
                              </p:par>
                            </p:childTnLst>
                          </p:cTn>
                        </p:par>
                        <p:par>
                          <p:cTn id="206" fill="hold">
                            <p:stCondLst>
                              <p:cond delay="4500"/>
                            </p:stCondLst>
                            <p:childTnLst>
                              <p:par>
                                <p:cTn id="207" presetID="53" presetClass="entr" presetSubtype="16" fill="hold" nodeType="afterEffect">
                                  <p:stCondLst>
                                    <p:cond delay="0"/>
                                  </p:stCondLst>
                                  <p:childTnLst>
                                    <p:set>
                                      <p:cBhvr>
                                        <p:cTn id="208" dur="1" fill="hold">
                                          <p:stCondLst>
                                            <p:cond delay="0"/>
                                          </p:stCondLst>
                                        </p:cTn>
                                        <p:tgtEl>
                                          <p:spTgt spid="59"/>
                                        </p:tgtEl>
                                        <p:attrNameLst>
                                          <p:attrName>style.visibility</p:attrName>
                                        </p:attrNameLst>
                                      </p:cBhvr>
                                      <p:to>
                                        <p:strVal val="visible"/>
                                      </p:to>
                                    </p:set>
                                    <p:anim calcmode="lin" valueType="num">
                                      <p:cBhvr>
                                        <p:cTn id="209" dur="500" fill="hold"/>
                                        <p:tgtEl>
                                          <p:spTgt spid="59"/>
                                        </p:tgtEl>
                                        <p:attrNameLst>
                                          <p:attrName>ppt_w</p:attrName>
                                        </p:attrNameLst>
                                      </p:cBhvr>
                                      <p:tavLst>
                                        <p:tav tm="0">
                                          <p:val>
                                            <p:fltVal val="0"/>
                                          </p:val>
                                        </p:tav>
                                        <p:tav tm="100000">
                                          <p:val>
                                            <p:strVal val="#ppt_w"/>
                                          </p:val>
                                        </p:tav>
                                      </p:tavLst>
                                    </p:anim>
                                    <p:anim calcmode="lin" valueType="num">
                                      <p:cBhvr>
                                        <p:cTn id="210" dur="500" fill="hold"/>
                                        <p:tgtEl>
                                          <p:spTgt spid="59"/>
                                        </p:tgtEl>
                                        <p:attrNameLst>
                                          <p:attrName>ppt_h</p:attrName>
                                        </p:attrNameLst>
                                      </p:cBhvr>
                                      <p:tavLst>
                                        <p:tav tm="0">
                                          <p:val>
                                            <p:fltVal val="0"/>
                                          </p:val>
                                        </p:tav>
                                        <p:tav tm="100000">
                                          <p:val>
                                            <p:strVal val="#ppt_h"/>
                                          </p:val>
                                        </p:tav>
                                      </p:tavLst>
                                    </p:anim>
                                    <p:animEffect transition="in" filter="fade">
                                      <p:cBhvr>
                                        <p:cTn id="211" dur="500"/>
                                        <p:tgtEl>
                                          <p:spTgt spid="59"/>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64"/>
                                        </p:tgtEl>
                                        <p:attrNameLst>
                                          <p:attrName>style.visibility</p:attrName>
                                        </p:attrNameLst>
                                      </p:cBhvr>
                                      <p:to>
                                        <p:strVal val="visible"/>
                                      </p:to>
                                    </p:set>
                                    <p:animEffect transition="in" filter="fade">
                                      <p:cBhvr>
                                        <p:cTn id="214" dur="500"/>
                                        <p:tgtEl>
                                          <p:spTgt spid="64"/>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65"/>
                                        </p:tgtEl>
                                        <p:attrNameLst>
                                          <p:attrName>style.visibility</p:attrName>
                                        </p:attrNameLst>
                                      </p:cBhvr>
                                      <p:to>
                                        <p:strVal val="visible"/>
                                      </p:to>
                                    </p:set>
                                    <p:animEffect transition="in" filter="fade">
                                      <p:cBhvr>
                                        <p:cTn id="2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9" grpId="0"/>
      <p:bldP spid="40" grpId="0"/>
      <p:bldP spid="45" grpId="0"/>
      <p:bldP spid="46" grpId="0"/>
      <p:bldP spid="47" grpId="0" animBg="1"/>
      <p:bldP spid="48" grpId="0"/>
      <p:bldP spid="49" grpId="0"/>
      <p:bldP spid="57" grpId="0"/>
      <p:bldP spid="58" grpId="0"/>
      <p:bldP spid="64" grpId="0"/>
      <p:bldP spid="6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43" name="Freeform 42"/>
          <p:cNvSpPr/>
          <p:nvPr/>
        </p:nvSpPr>
        <p:spPr>
          <a:xfrm>
            <a:off x="2990500" y="3117399"/>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4" name="Freeform 43"/>
          <p:cNvSpPr/>
          <p:nvPr/>
        </p:nvSpPr>
        <p:spPr>
          <a:xfrm flipV="1">
            <a:off x="1051117" y="2010053"/>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lumMod val="65000"/>
                </a:schemeClr>
              </a:solidFill>
              <a:latin typeface="+mn-ea"/>
              <a:cs typeface="+mn-ea"/>
            </a:endParaRPr>
          </a:p>
        </p:txBody>
      </p:sp>
      <p:sp>
        <p:nvSpPr>
          <p:cNvPr id="49" name="Freeform 48"/>
          <p:cNvSpPr/>
          <p:nvPr/>
        </p:nvSpPr>
        <p:spPr>
          <a:xfrm>
            <a:off x="6869267" y="3117399"/>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0" name="Freeform 69"/>
          <p:cNvSpPr/>
          <p:nvPr/>
        </p:nvSpPr>
        <p:spPr>
          <a:xfrm flipV="1">
            <a:off x="4929884" y="2010053"/>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1" name="Freeform 70"/>
          <p:cNvSpPr/>
          <p:nvPr/>
        </p:nvSpPr>
        <p:spPr>
          <a:xfrm flipV="1">
            <a:off x="8808651" y="2010053"/>
            <a:ext cx="2223446" cy="110734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2" name="Text Placeholder 32"/>
          <p:cNvSpPr txBox="1"/>
          <p:nvPr/>
        </p:nvSpPr>
        <p:spPr>
          <a:xfrm>
            <a:off x="1335179" y="370615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单击此处添加副标题或详细文本描述</a:t>
            </a:r>
            <a:r>
              <a:rPr lang="en-US" sz="900" dirty="0">
                <a:solidFill>
                  <a:srgbClr val="7F7F7F"/>
                </a:solidFill>
                <a:latin typeface="+mn-ea"/>
                <a:cs typeface="+mn-ea"/>
              </a:rPr>
              <a:t>.</a:t>
            </a:r>
          </a:p>
        </p:txBody>
      </p:sp>
      <p:sp>
        <p:nvSpPr>
          <p:cNvPr id="73" name="Text Placeholder 33"/>
          <p:cNvSpPr txBox="1"/>
          <p:nvPr/>
        </p:nvSpPr>
        <p:spPr>
          <a:xfrm>
            <a:off x="1335180" y="3515710"/>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ea"/>
                <a:cs typeface="+mn-ea"/>
              </a:rPr>
              <a:t>创意策略</a:t>
            </a:r>
            <a:endParaRPr lang="en-AU" sz="1200" dirty="0">
              <a:solidFill>
                <a:schemeClr val="accent5"/>
              </a:solidFill>
              <a:latin typeface="+mn-ea"/>
              <a:cs typeface="+mn-ea"/>
            </a:endParaRPr>
          </a:p>
        </p:txBody>
      </p:sp>
      <p:sp>
        <p:nvSpPr>
          <p:cNvPr id="74" name="Oval 73"/>
          <p:cNvSpPr>
            <a:spLocks noChangeAspect="1"/>
          </p:cNvSpPr>
          <p:nvPr/>
        </p:nvSpPr>
        <p:spPr>
          <a:xfrm>
            <a:off x="1884281" y="2835088"/>
            <a:ext cx="551920" cy="5519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chemeClr val="bg1"/>
                </a:solidFill>
                <a:latin typeface="+mn-ea"/>
                <a:cs typeface="+mn-ea"/>
              </a:rPr>
              <a:t>1</a:t>
            </a:r>
          </a:p>
        </p:txBody>
      </p:sp>
      <p:sp>
        <p:nvSpPr>
          <p:cNvPr id="75" name="Oval 74"/>
          <p:cNvSpPr>
            <a:spLocks noChangeAspect="1"/>
          </p:cNvSpPr>
          <p:nvPr/>
        </p:nvSpPr>
        <p:spPr>
          <a:xfrm>
            <a:off x="3824854" y="2835088"/>
            <a:ext cx="551920" cy="5519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dirty="0">
                <a:solidFill>
                  <a:schemeClr val="bg1"/>
                </a:solidFill>
                <a:latin typeface="+mn-ea"/>
                <a:cs typeface="+mn-ea"/>
              </a:rPr>
              <a:t>2</a:t>
            </a:r>
          </a:p>
        </p:txBody>
      </p:sp>
      <p:sp>
        <p:nvSpPr>
          <p:cNvPr id="76" name="Oval 75"/>
          <p:cNvSpPr>
            <a:spLocks noChangeAspect="1"/>
          </p:cNvSpPr>
          <p:nvPr/>
        </p:nvSpPr>
        <p:spPr>
          <a:xfrm>
            <a:off x="5772340" y="2835088"/>
            <a:ext cx="551920" cy="5519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AU" dirty="0">
                <a:solidFill>
                  <a:srgbClr val="FFFFFF"/>
                </a:solidFill>
                <a:latin typeface="+mn-ea"/>
                <a:cs typeface="+mn-ea"/>
              </a:rPr>
              <a:t>3</a:t>
            </a:r>
            <a:endParaRPr lang="en-US" dirty="0">
              <a:latin typeface="+mn-ea"/>
              <a:cs typeface="+mn-ea"/>
            </a:endParaRPr>
          </a:p>
        </p:txBody>
      </p:sp>
      <p:sp>
        <p:nvSpPr>
          <p:cNvPr id="77" name="Oval 76"/>
          <p:cNvSpPr>
            <a:spLocks noChangeAspect="1"/>
          </p:cNvSpPr>
          <p:nvPr/>
        </p:nvSpPr>
        <p:spPr>
          <a:xfrm>
            <a:off x="7698336" y="2835088"/>
            <a:ext cx="551920" cy="5519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AU" dirty="0">
                <a:solidFill>
                  <a:schemeClr val="bg1"/>
                </a:solidFill>
                <a:latin typeface="+mn-ea"/>
                <a:cs typeface="+mn-ea"/>
              </a:rPr>
              <a:t>4</a:t>
            </a:r>
            <a:endParaRPr lang="en-US" dirty="0">
              <a:solidFill>
                <a:schemeClr val="bg1"/>
              </a:solidFill>
              <a:latin typeface="+mn-ea"/>
              <a:cs typeface="+mn-ea"/>
            </a:endParaRPr>
          </a:p>
        </p:txBody>
      </p:sp>
      <p:sp>
        <p:nvSpPr>
          <p:cNvPr id="78" name="Oval 77"/>
          <p:cNvSpPr>
            <a:spLocks noChangeAspect="1"/>
          </p:cNvSpPr>
          <p:nvPr/>
        </p:nvSpPr>
        <p:spPr>
          <a:xfrm>
            <a:off x="9652123" y="2835088"/>
            <a:ext cx="551920" cy="5519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r>
              <a:rPr lang="en-AU" dirty="0">
                <a:solidFill>
                  <a:srgbClr val="FFFFFF"/>
                </a:solidFill>
                <a:latin typeface="+mn-ea"/>
                <a:cs typeface="+mn-ea"/>
              </a:rPr>
              <a:t>5</a:t>
            </a:r>
            <a:endParaRPr lang="en-US" dirty="0">
              <a:latin typeface="+mn-ea"/>
              <a:cs typeface="+mn-ea"/>
            </a:endParaRPr>
          </a:p>
        </p:txBody>
      </p:sp>
      <p:sp>
        <p:nvSpPr>
          <p:cNvPr id="79" name="Text Placeholder 32"/>
          <p:cNvSpPr txBox="1"/>
          <p:nvPr/>
        </p:nvSpPr>
        <p:spPr>
          <a:xfrm>
            <a:off x="5207439" y="370615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80" name="Text Placeholder 33"/>
          <p:cNvSpPr txBox="1"/>
          <p:nvPr/>
        </p:nvSpPr>
        <p:spPr>
          <a:xfrm>
            <a:off x="5207440" y="3515710"/>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ea"/>
                <a:cs typeface="+mn-ea"/>
              </a:rPr>
              <a:t>概念策略</a:t>
            </a:r>
            <a:endParaRPr lang="en-AU" sz="1200" dirty="0">
              <a:solidFill>
                <a:schemeClr val="accent5"/>
              </a:solidFill>
              <a:latin typeface="+mn-ea"/>
              <a:cs typeface="+mn-ea"/>
            </a:endParaRPr>
          </a:p>
        </p:txBody>
      </p:sp>
      <p:sp>
        <p:nvSpPr>
          <p:cNvPr id="81" name="Text Placeholder 32"/>
          <p:cNvSpPr txBox="1"/>
          <p:nvPr/>
        </p:nvSpPr>
        <p:spPr>
          <a:xfrm>
            <a:off x="9074503" y="3706157"/>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82" name="Text Placeholder 33"/>
          <p:cNvSpPr txBox="1"/>
          <p:nvPr/>
        </p:nvSpPr>
        <p:spPr>
          <a:xfrm>
            <a:off x="9074504" y="3515710"/>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ea"/>
                <a:cs typeface="+mn-ea"/>
              </a:rPr>
              <a:t>数据分析</a:t>
            </a:r>
            <a:endParaRPr lang="en-AU" sz="1200" dirty="0">
              <a:solidFill>
                <a:schemeClr val="accent5"/>
              </a:solidFill>
              <a:latin typeface="+mn-ea"/>
              <a:cs typeface="+mn-ea"/>
            </a:endParaRPr>
          </a:p>
        </p:txBody>
      </p:sp>
      <p:sp>
        <p:nvSpPr>
          <p:cNvPr id="83" name="Text Placeholder 32"/>
          <p:cNvSpPr txBox="1"/>
          <p:nvPr/>
        </p:nvSpPr>
        <p:spPr>
          <a:xfrm>
            <a:off x="3279760" y="2282659"/>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84" name="Text Placeholder 33"/>
          <p:cNvSpPr txBox="1"/>
          <p:nvPr/>
        </p:nvSpPr>
        <p:spPr>
          <a:xfrm>
            <a:off x="3279761" y="2092212"/>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ea"/>
                <a:cs typeface="+mn-ea"/>
              </a:rPr>
              <a:t>桌面应用</a:t>
            </a:r>
            <a:endParaRPr lang="en-AU" sz="1200" dirty="0">
              <a:solidFill>
                <a:schemeClr val="accent5"/>
              </a:solidFill>
              <a:latin typeface="+mn-ea"/>
              <a:cs typeface="+mn-ea"/>
            </a:endParaRPr>
          </a:p>
        </p:txBody>
      </p:sp>
      <p:sp>
        <p:nvSpPr>
          <p:cNvPr id="85" name="Text Placeholder 32"/>
          <p:cNvSpPr txBox="1"/>
          <p:nvPr/>
        </p:nvSpPr>
        <p:spPr>
          <a:xfrm>
            <a:off x="7152020" y="2282659"/>
            <a:ext cx="1650125" cy="42087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86" name="Text Placeholder 33"/>
          <p:cNvSpPr txBox="1"/>
          <p:nvPr/>
        </p:nvSpPr>
        <p:spPr>
          <a:xfrm>
            <a:off x="7152021" y="2092212"/>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dirty="0">
                <a:solidFill>
                  <a:schemeClr val="accent5"/>
                </a:solidFill>
                <a:latin typeface="+mn-ea"/>
                <a:cs typeface="+mn-ea"/>
              </a:rPr>
              <a:t>市场策略</a:t>
            </a:r>
            <a:endParaRPr lang="en-AU" sz="1200" dirty="0">
              <a:solidFill>
                <a:schemeClr val="accent5"/>
              </a:solidFill>
              <a:latin typeface="+mn-ea"/>
              <a:cs typeface="+mn-ea"/>
            </a:endParaRPr>
          </a:p>
        </p:txBody>
      </p:sp>
      <p:sp>
        <p:nvSpPr>
          <p:cNvPr id="87" name="Oval 86"/>
          <p:cNvSpPr>
            <a:spLocks noChangeAspect="1"/>
          </p:cNvSpPr>
          <p:nvPr/>
        </p:nvSpPr>
        <p:spPr>
          <a:xfrm>
            <a:off x="1341180" y="5025814"/>
            <a:ext cx="179977"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88" name="Text Placeholder 32"/>
          <p:cNvSpPr txBox="1"/>
          <p:nvPr/>
        </p:nvSpPr>
        <p:spPr>
          <a:xfrm>
            <a:off x="1659976" y="5199624"/>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89" name="Text Placeholder 33"/>
          <p:cNvSpPr txBox="1"/>
          <p:nvPr/>
        </p:nvSpPr>
        <p:spPr>
          <a:xfrm>
            <a:off x="1659978" y="5009177"/>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ea"/>
                <a:cs typeface="+mn-ea"/>
              </a:rPr>
              <a:t>产品特征</a:t>
            </a:r>
            <a:r>
              <a:rPr lang="en-AU" sz="1100" dirty="0">
                <a:solidFill>
                  <a:schemeClr val="accent5"/>
                </a:solidFill>
                <a:latin typeface="+mn-ea"/>
                <a:cs typeface="+mn-ea"/>
              </a:rPr>
              <a:t> 01</a:t>
            </a:r>
          </a:p>
        </p:txBody>
      </p:sp>
      <p:sp>
        <p:nvSpPr>
          <p:cNvPr id="90" name="Oval 89"/>
          <p:cNvSpPr>
            <a:spLocks noChangeAspect="1"/>
          </p:cNvSpPr>
          <p:nvPr/>
        </p:nvSpPr>
        <p:spPr>
          <a:xfrm>
            <a:off x="3308871" y="5019750"/>
            <a:ext cx="179977"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91" name="Text Placeholder 32"/>
          <p:cNvSpPr txBox="1"/>
          <p:nvPr/>
        </p:nvSpPr>
        <p:spPr>
          <a:xfrm>
            <a:off x="3627667" y="5193560"/>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92" name="Text Placeholder 33"/>
          <p:cNvSpPr txBox="1"/>
          <p:nvPr/>
        </p:nvSpPr>
        <p:spPr>
          <a:xfrm>
            <a:off x="3627669" y="5003113"/>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ea"/>
                <a:cs typeface="+mn-ea"/>
              </a:rPr>
              <a:t>产品特征</a:t>
            </a:r>
            <a:r>
              <a:rPr lang="en-AU" sz="1100" dirty="0">
                <a:solidFill>
                  <a:schemeClr val="accent5"/>
                </a:solidFill>
                <a:latin typeface="+mn-ea"/>
                <a:cs typeface="+mn-ea"/>
              </a:rPr>
              <a:t> 02</a:t>
            </a:r>
          </a:p>
        </p:txBody>
      </p:sp>
      <p:sp>
        <p:nvSpPr>
          <p:cNvPr id="93" name="Oval 92"/>
          <p:cNvSpPr>
            <a:spLocks noChangeAspect="1"/>
          </p:cNvSpPr>
          <p:nvPr/>
        </p:nvSpPr>
        <p:spPr>
          <a:xfrm>
            <a:off x="7244249" y="5019179"/>
            <a:ext cx="179977"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94" name="Text Placeholder 32"/>
          <p:cNvSpPr txBox="1"/>
          <p:nvPr/>
        </p:nvSpPr>
        <p:spPr>
          <a:xfrm>
            <a:off x="7563045" y="5192989"/>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95" name="Text Placeholder 33"/>
          <p:cNvSpPr txBox="1"/>
          <p:nvPr/>
        </p:nvSpPr>
        <p:spPr>
          <a:xfrm>
            <a:off x="7563047" y="5002542"/>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ea"/>
                <a:cs typeface="+mn-ea"/>
              </a:rPr>
              <a:t>产品特征</a:t>
            </a:r>
            <a:r>
              <a:rPr lang="en-AU" sz="1100" dirty="0">
                <a:solidFill>
                  <a:schemeClr val="accent5"/>
                </a:solidFill>
                <a:latin typeface="+mn-ea"/>
                <a:cs typeface="+mn-ea"/>
              </a:rPr>
              <a:t> 04</a:t>
            </a:r>
          </a:p>
        </p:txBody>
      </p:sp>
      <p:sp>
        <p:nvSpPr>
          <p:cNvPr id="96" name="Oval 95"/>
          <p:cNvSpPr>
            <a:spLocks noChangeAspect="1"/>
          </p:cNvSpPr>
          <p:nvPr/>
        </p:nvSpPr>
        <p:spPr>
          <a:xfrm>
            <a:off x="9210466" y="5035933"/>
            <a:ext cx="179977"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97" name="Text Placeholder 32"/>
          <p:cNvSpPr txBox="1"/>
          <p:nvPr/>
        </p:nvSpPr>
        <p:spPr>
          <a:xfrm>
            <a:off x="9529262" y="5209743"/>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98" name="Text Placeholder 33"/>
          <p:cNvSpPr txBox="1"/>
          <p:nvPr/>
        </p:nvSpPr>
        <p:spPr>
          <a:xfrm>
            <a:off x="9529264" y="5019296"/>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ea"/>
                <a:cs typeface="+mn-ea"/>
              </a:rPr>
              <a:t>产品特征</a:t>
            </a:r>
            <a:r>
              <a:rPr lang="en-AU" sz="1100" dirty="0">
                <a:solidFill>
                  <a:schemeClr val="accent5"/>
                </a:solidFill>
                <a:latin typeface="+mn-ea"/>
                <a:cs typeface="+mn-ea"/>
              </a:rPr>
              <a:t> 05</a:t>
            </a:r>
          </a:p>
        </p:txBody>
      </p:sp>
      <p:sp>
        <p:nvSpPr>
          <p:cNvPr id="99" name="Oval 98"/>
          <p:cNvSpPr>
            <a:spLocks noChangeAspect="1"/>
          </p:cNvSpPr>
          <p:nvPr/>
        </p:nvSpPr>
        <p:spPr>
          <a:xfrm>
            <a:off x="5276561" y="5019750"/>
            <a:ext cx="179977"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100" name="Text Placeholder 32"/>
          <p:cNvSpPr txBox="1"/>
          <p:nvPr/>
        </p:nvSpPr>
        <p:spPr>
          <a:xfrm>
            <a:off x="5595357" y="5193560"/>
            <a:ext cx="1321561" cy="38227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单击此处添加副标题或详细文本描述</a:t>
            </a:r>
            <a:endParaRPr lang="en-US" sz="900" dirty="0">
              <a:solidFill>
                <a:srgbClr val="7F7F7F"/>
              </a:solidFill>
              <a:latin typeface="+mn-ea"/>
              <a:cs typeface="+mn-ea"/>
            </a:endParaRPr>
          </a:p>
        </p:txBody>
      </p:sp>
      <p:sp>
        <p:nvSpPr>
          <p:cNvPr id="101" name="Text Placeholder 33"/>
          <p:cNvSpPr txBox="1"/>
          <p:nvPr/>
        </p:nvSpPr>
        <p:spPr>
          <a:xfrm>
            <a:off x="5595359" y="5003113"/>
            <a:ext cx="1321559"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100" dirty="0">
                <a:solidFill>
                  <a:schemeClr val="accent5"/>
                </a:solidFill>
                <a:latin typeface="+mn-ea"/>
                <a:cs typeface="+mn-ea"/>
              </a:rPr>
              <a:t>产品特征</a:t>
            </a:r>
            <a:r>
              <a:rPr lang="en-AU" sz="1100" dirty="0">
                <a:solidFill>
                  <a:schemeClr val="accent5"/>
                </a:solidFill>
                <a:latin typeface="+mn-ea"/>
                <a:cs typeface="+mn-ea"/>
              </a:rPr>
              <a:t> 03</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500"/>
                                        <p:tgtEl>
                                          <p:spTgt spid="7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9"/>
                                        </p:tgtEl>
                                        <p:attrNameLst>
                                          <p:attrName>style.visibility</p:attrName>
                                        </p:attrNameLst>
                                      </p:cBhvr>
                                      <p:to>
                                        <p:strVal val="visible"/>
                                      </p:to>
                                    </p:set>
                                    <p:animEffect transition="in" filter="fade">
                                      <p:cBhvr>
                                        <p:cTn id="50" dur="500"/>
                                        <p:tgtEl>
                                          <p:spTgt spid="7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left)">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fade">
                                      <p:cBhvr>
                                        <p:cTn id="60" dur="500"/>
                                        <p:tgtEl>
                                          <p:spTgt spid="7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wipe(left)">
                                      <p:cBhvr>
                                        <p:cTn id="71" dur="500"/>
                                        <p:tgtEl>
                                          <p:spTgt spid="7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fade">
                                      <p:cBhvr>
                                        <p:cTn id="76" dur="500"/>
                                        <p:tgtEl>
                                          <p:spTgt spid="7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randombar(horizontal)">
                                      <p:cBhvr>
                                        <p:cTn id="87" dur="500"/>
                                        <p:tgtEl>
                                          <p:spTgt spid="87"/>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randombar(horizontal)">
                                      <p:cBhvr>
                                        <p:cTn id="90" dur="500"/>
                                        <p:tgtEl>
                                          <p:spTgt spid="88"/>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randombar(horizontal)">
                                      <p:cBhvr>
                                        <p:cTn id="93" dur="500"/>
                                        <p:tgtEl>
                                          <p:spTgt spid="89"/>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randombar(horizontal)">
                                      <p:cBhvr>
                                        <p:cTn id="96" dur="500"/>
                                        <p:tgtEl>
                                          <p:spTgt spid="90"/>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randombar(horizontal)">
                                      <p:cBhvr>
                                        <p:cTn id="99" dur="500"/>
                                        <p:tgtEl>
                                          <p:spTgt spid="91"/>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randombar(horizontal)">
                                      <p:cBhvr>
                                        <p:cTn id="102" dur="500"/>
                                        <p:tgtEl>
                                          <p:spTgt spid="92"/>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randombar(horizontal)">
                                      <p:cBhvr>
                                        <p:cTn id="105" dur="500"/>
                                        <p:tgtEl>
                                          <p:spTgt spid="93"/>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94"/>
                                        </p:tgtEl>
                                        <p:attrNameLst>
                                          <p:attrName>style.visibility</p:attrName>
                                        </p:attrNameLst>
                                      </p:cBhvr>
                                      <p:to>
                                        <p:strVal val="visible"/>
                                      </p:to>
                                    </p:set>
                                    <p:animEffect transition="in" filter="randombar(horizontal)">
                                      <p:cBhvr>
                                        <p:cTn id="108" dur="500"/>
                                        <p:tgtEl>
                                          <p:spTgt spid="94"/>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95"/>
                                        </p:tgtEl>
                                        <p:attrNameLst>
                                          <p:attrName>style.visibility</p:attrName>
                                        </p:attrNameLst>
                                      </p:cBhvr>
                                      <p:to>
                                        <p:strVal val="visible"/>
                                      </p:to>
                                    </p:set>
                                    <p:animEffect transition="in" filter="randombar(horizontal)">
                                      <p:cBhvr>
                                        <p:cTn id="111" dur="500"/>
                                        <p:tgtEl>
                                          <p:spTgt spid="95"/>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96"/>
                                        </p:tgtEl>
                                        <p:attrNameLst>
                                          <p:attrName>style.visibility</p:attrName>
                                        </p:attrNameLst>
                                      </p:cBhvr>
                                      <p:to>
                                        <p:strVal val="visible"/>
                                      </p:to>
                                    </p:set>
                                    <p:animEffect transition="in" filter="randombar(horizontal)">
                                      <p:cBhvr>
                                        <p:cTn id="114" dur="500"/>
                                        <p:tgtEl>
                                          <p:spTgt spid="96"/>
                                        </p:tgtEl>
                                      </p:cBhvr>
                                    </p:animEffect>
                                  </p:childTnLst>
                                </p:cTn>
                              </p:par>
                              <p:par>
                                <p:cTn id="115" presetID="14" presetClass="entr" presetSubtype="10" fill="hold" grpId="0" nodeType="withEffect">
                                  <p:stCondLst>
                                    <p:cond delay="0"/>
                                  </p:stCondLst>
                                  <p:childTnLst>
                                    <p:set>
                                      <p:cBhvr>
                                        <p:cTn id="116" dur="1" fill="hold">
                                          <p:stCondLst>
                                            <p:cond delay="0"/>
                                          </p:stCondLst>
                                        </p:cTn>
                                        <p:tgtEl>
                                          <p:spTgt spid="97"/>
                                        </p:tgtEl>
                                        <p:attrNameLst>
                                          <p:attrName>style.visibility</p:attrName>
                                        </p:attrNameLst>
                                      </p:cBhvr>
                                      <p:to>
                                        <p:strVal val="visible"/>
                                      </p:to>
                                    </p:set>
                                    <p:animEffect transition="in" filter="randombar(horizontal)">
                                      <p:cBhvr>
                                        <p:cTn id="117" dur="500"/>
                                        <p:tgtEl>
                                          <p:spTgt spid="97"/>
                                        </p:tgtEl>
                                      </p:cBhvr>
                                    </p:animEffect>
                                  </p:childTnLst>
                                </p:cTn>
                              </p:par>
                              <p:par>
                                <p:cTn id="118" presetID="14" presetClass="entr" presetSubtype="10" fill="hold" grpId="0" nodeType="withEffect">
                                  <p:stCondLst>
                                    <p:cond delay="0"/>
                                  </p:stCondLst>
                                  <p:childTnLst>
                                    <p:set>
                                      <p:cBhvr>
                                        <p:cTn id="119" dur="1" fill="hold">
                                          <p:stCondLst>
                                            <p:cond delay="0"/>
                                          </p:stCondLst>
                                        </p:cTn>
                                        <p:tgtEl>
                                          <p:spTgt spid="98"/>
                                        </p:tgtEl>
                                        <p:attrNameLst>
                                          <p:attrName>style.visibility</p:attrName>
                                        </p:attrNameLst>
                                      </p:cBhvr>
                                      <p:to>
                                        <p:strVal val="visible"/>
                                      </p:to>
                                    </p:set>
                                    <p:animEffect transition="in" filter="randombar(horizontal)">
                                      <p:cBhvr>
                                        <p:cTn id="120" dur="500"/>
                                        <p:tgtEl>
                                          <p:spTgt spid="98"/>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99"/>
                                        </p:tgtEl>
                                        <p:attrNameLst>
                                          <p:attrName>style.visibility</p:attrName>
                                        </p:attrNameLst>
                                      </p:cBhvr>
                                      <p:to>
                                        <p:strVal val="visible"/>
                                      </p:to>
                                    </p:set>
                                    <p:animEffect transition="in" filter="randombar(horizontal)">
                                      <p:cBhvr>
                                        <p:cTn id="123" dur="500"/>
                                        <p:tgtEl>
                                          <p:spTgt spid="99"/>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100"/>
                                        </p:tgtEl>
                                        <p:attrNameLst>
                                          <p:attrName>style.visibility</p:attrName>
                                        </p:attrNameLst>
                                      </p:cBhvr>
                                      <p:to>
                                        <p:strVal val="visible"/>
                                      </p:to>
                                    </p:set>
                                    <p:animEffect transition="in" filter="randombar(horizontal)">
                                      <p:cBhvr>
                                        <p:cTn id="126" dur="500"/>
                                        <p:tgtEl>
                                          <p:spTgt spid="100"/>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101"/>
                                        </p:tgtEl>
                                        <p:attrNameLst>
                                          <p:attrName>style.visibility</p:attrName>
                                        </p:attrNameLst>
                                      </p:cBhvr>
                                      <p:to>
                                        <p:strVal val="visible"/>
                                      </p:to>
                                    </p:set>
                                    <p:animEffect transition="in" filter="randombar(horizontal)">
                                      <p:cBhvr>
                                        <p:cTn id="129"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9" grpId="0" animBg="1"/>
      <p:bldP spid="70" grpId="0" animBg="1"/>
      <p:bldP spid="71" grpId="0" animBg="1"/>
      <p:bldP spid="72" grpId="0"/>
      <p:bldP spid="73" grpId="0"/>
      <p:bldP spid="74" grpId="0" animBg="1"/>
      <p:bldP spid="75" grpId="0" animBg="1"/>
      <p:bldP spid="76" grpId="0" animBg="1"/>
      <p:bldP spid="77" grpId="0" animBg="1"/>
      <p:bldP spid="78" grpId="0" animBg="1"/>
      <p:bldP spid="79" grpId="0"/>
      <p:bldP spid="80" grpId="0"/>
      <p:bldP spid="81" grpId="0"/>
      <p:bldP spid="82" grpId="0"/>
      <p:bldP spid="83" grpId="0"/>
      <p:bldP spid="84" grpId="0"/>
      <p:bldP spid="85" grpId="0"/>
      <p:bldP spid="86" grpId="0"/>
      <p:bldP spid="87" grpId="0" animBg="1"/>
      <p:bldP spid="88" grpId="0"/>
      <p:bldP spid="89" grpId="0"/>
      <p:bldP spid="90" grpId="0" animBg="1"/>
      <p:bldP spid="91" grpId="0"/>
      <p:bldP spid="92" grpId="0"/>
      <p:bldP spid="93" grpId="0" animBg="1"/>
      <p:bldP spid="94" grpId="0"/>
      <p:bldP spid="95" grpId="0"/>
      <p:bldP spid="96" grpId="0" animBg="1"/>
      <p:bldP spid="97" grpId="0"/>
      <p:bldP spid="98" grpId="0"/>
      <p:bldP spid="99" grpId="0" animBg="1"/>
      <p:bldP spid="100" grpId="0"/>
      <p:bldP spid="10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26" name="Text Placeholder 32"/>
          <p:cNvSpPr txBox="1"/>
          <p:nvPr/>
        </p:nvSpPr>
        <p:spPr>
          <a:xfrm>
            <a:off x="9458821" y="3841644"/>
            <a:ext cx="1617206" cy="11442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buFont typeface="Wingdings" panose="05000000000000000000" pitchFamily="2" charset="2"/>
              <a:buChar char="ü"/>
            </a:pPr>
            <a:r>
              <a:rPr lang="zh-CN" altLang="en-US" sz="1000" dirty="0">
                <a:solidFill>
                  <a:schemeClr val="tx1">
                    <a:lumMod val="50000"/>
                    <a:lumOff val="50000"/>
                  </a:schemeClr>
                </a:solidFill>
                <a:latin typeface="+mn-ea"/>
                <a:cs typeface="+mn-ea"/>
              </a:rPr>
              <a:t>单击此处添加副标题或详细文本描述</a:t>
            </a:r>
            <a:r>
              <a:rPr lang="en-US" sz="1000" dirty="0">
                <a:solidFill>
                  <a:schemeClr val="tx1">
                    <a:lumMod val="50000"/>
                    <a:lumOff val="50000"/>
                  </a:schemeClr>
                </a:solidFill>
                <a:latin typeface="+mn-ea"/>
                <a:cs typeface="+mn-ea"/>
              </a:rPr>
              <a:t> </a:t>
            </a:r>
          </a:p>
          <a:p>
            <a:pPr>
              <a:lnSpc>
                <a:spcPct val="120000"/>
              </a:lnSpc>
              <a:buFont typeface="Wingdings" panose="05000000000000000000" pitchFamily="2" charset="2"/>
              <a:buChar char="ü"/>
            </a:pPr>
            <a:r>
              <a:rPr lang="zh-CN" altLang="en-US" sz="1000" dirty="0">
                <a:solidFill>
                  <a:schemeClr val="tx1">
                    <a:lumMod val="50000"/>
                    <a:lumOff val="50000"/>
                  </a:schemeClr>
                </a:solidFill>
                <a:latin typeface="+mn-ea"/>
                <a:cs typeface="+mn-ea"/>
              </a:rPr>
              <a:t>此处添加详细文本描述，建议与标题相关并符合整体语言风格</a:t>
            </a:r>
          </a:p>
        </p:txBody>
      </p:sp>
      <p:sp>
        <p:nvSpPr>
          <p:cNvPr id="27" name="Rectangle 26"/>
          <p:cNvSpPr/>
          <p:nvPr/>
        </p:nvSpPr>
        <p:spPr>
          <a:xfrm>
            <a:off x="1526704" y="5530319"/>
            <a:ext cx="9560503" cy="49384"/>
          </a:xfrm>
          <a:prstGeom prst="rect">
            <a:avLst/>
          </a:prstGeom>
          <a:gradFill>
            <a:gsLst>
              <a:gs pos="0">
                <a:schemeClr val="accent1">
                  <a:lumMod val="5000"/>
                  <a:lumOff val="95000"/>
                </a:schemeClr>
              </a:gs>
              <a:gs pos="16000">
                <a:schemeClr val="tx2">
                  <a:lumMod val="20000"/>
                  <a:lumOff val="80000"/>
                </a:schemeClr>
              </a:gs>
              <a:gs pos="100000">
                <a:schemeClr val="tx2">
                  <a:lumMod val="20000"/>
                  <a:lumOff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n-ea"/>
              <a:cs typeface="+mn-ea"/>
            </a:endParaRPr>
          </a:p>
        </p:txBody>
      </p:sp>
      <p:sp>
        <p:nvSpPr>
          <p:cNvPr id="28" name="TextBox 27"/>
          <p:cNvSpPr txBox="1"/>
          <p:nvPr/>
        </p:nvSpPr>
        <p:spPr>
          <a:xfrm>
            <a:off x="1179433" y="5736534"/>
            <a:ext cx="694538" cy="246221"/>
          </a:xfrm>
          <a:prstGeom prst="rect">
            <a:avLst/>
          </a:prstGeom>
          <a:noFill/>
        </p:spPr>
        <p:txBody>
          <a:bodyPr wrap="square" rtlCol="0">
            <a:spAutoFit/>
          </a:bodyPr>
          <a:lstStyle/>
          <a:p>
            <a:pPr algn="ctr"/>
            <a:r>
              <a:rPr lang="en-US" sz="1000" dirty="0">
                <a:solidFill>
                  <a:schemeClr val="accent5"/>
                </a:solidFill>
                <a:latin typeface="+mn-ea"/>
                <a:cs typeface="+mn-ea"/>
              </a:rPr>
              <a:t>2013</a:t>
            </a:r>
            <a:endParaRPr lang="en-AU" sz="1000" dirty="0">
              <a:solidFill>
                <a:schemeClr val="accent5"/>
              </a:solidFill>
              <a:latin typeface="+mn-ea"/>
              <a:cs typeface="+mn-ea"/>
            </a:endParaRPr>
          </a:p>
        </p:txBody>
      </p:sp>
      <p:grpSp>
        <p:nvGrpSpPr>
          <p:cNvPr id="2" name="Group 1"/>
          <p:cNvGrpSpPr/>
          <p:nvPr/>
        </p:nvGrpSpPr>
        <p:grpSpPr>
          <a:xfrm>
            <a:off x="1179527" y="3706934"/>
            <a:ext cx="694350" cy="1916585"/>
            <a:chOff x="1178887" y="3706932"/>
            <a:chExt cx="694440" cy="1916585"/>
          </a:xfrm>
        </p:grpSpPr>
        <p:cxnSp>
          <p:nvCxnSpPr>
            <p:cNvPr id="32" name="Straight Connector 31"/>
            <p:cNvCxnSpPr/>
            <p:nvPr/>
          </p:nvCxnSpPr>
          <p:spPr>
            <a:xfrm>
              <a:off x="1526107" y="4231183"/>
              <a:ext cx="0" cy="124588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Group 29"/>
            <p:cNvGrpSpPr>
              <a:grpSpLocks noChangeAspect="1"/>
            </p:cNvGrpSpPr>
            <p:nvPr/>
          </p:nvGrpSpPr>
          <p:grpSpPr>
            <a:xfrm>
              <a:off x="1178887" y="3706932"/>
              <a:ext cx="694440" cy="694438"/>
              <a:chOff x="5737686" y="1481235"/>
              <a:chExt cx="375488" cy="375488"/>
            </a:xfrm>
            <a:solidFill>
              <a:schemeClr val="accent1"/>
            </a:solidFill>
          </p:grpSpPr>
          <p:sp>
            <p:nvSpPr>
              <p:cNvPr id="33" name="Teardrop 32"/>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n-ea"/>
                  <a:cs typeface="+mn-ea"/>
                </a:endParaRPr>
              </a:p>
            </p:txBody>
          </p:sp>
          <p:sp>
            <p:nvSpPr>
              <p:cNvPr id="34" name="TextBox 33"/>
              <p:cNvSpPr txBox="1"/>
              <p:nvPr/>
            </p:nvSpPr>
            <p:spPr>
              <a:xfrm>
                <a:off x="5876458" y="1519756"/>
                <a:ext cx="97944" cy="249626"/>
              </a:xfrm>
              <a:prstGeom prst="rect">
                <a:avLst/>
              </a:prstGeom>
              <a:grpFill/>
            </p:spPr>
            <p:txBody>
              <a:bodyPr wrap="none" lIns="0" tIns="91440" rIns="0" bIns="0" rtlCol="0">
                <a:spAutoFit/>
              </a:bodyPr>
              <a:lstStyle/>
              <a:p>
                <a:pPr algn="ctr"/>
                <a:r>
                  <a:rPr lang="en-AU" sz="2400" dirty="0">
                    <a:solidFill>
                      <a:schemeClr val="bg1"/>
                    </a:solidFill>
                    <a:latin typeface="+mn-ea"/>
                    <a:cs typeface="+mn-ea"/>
                  </a:rPr>
                  <a:t>1</a:t>
                </a:r>
                <a:endParaRPr lang="en-US" sz="2400" dirty="0">
                  <a:solidFill>
                    <a:schemeClr val="bg1"/>
                  </a:solidFill>
                  <a:latin typeface="+mn-ea"/>
                  <a:cs typeface="+mn-ea"/>
                </a:endParaRPr>
              </a:p>
            </p:txBody>
          </p:sp>
        </p:grpSp>
        <p:sp>
          <p:nvSpPr>
            <p:cNvPr id="31" name="Oval 30"/>
            <p:cNvSpPr>
              <a:spLocks noChangeAspect="1"/>
            </p:cNvSpPr>
            <p:nvPr/>
          </p:nvSpPr>
          <p:spPr>
            <a:xfrm>
              <a:off x="1450542" y="5472387"/>
              <a:ext cx="151130" cy="151130"/>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latin typeface="+mn-ea"/>
                <a:cs typeface="+mn-ea"/>
              </a:endParaRPr>
            </a:p>
          </p:txBody>
        </p:sp>
      </p:grpSp>
      <p:sp>
        <p:nvSpPr>
          <p:cNvPr id="35" name="Text Placeholder 33"/>
          <p:cNvSpPr txBox="1"/>
          <p:nvPr/>
        </p:nvSpPr>
        <p:spPr>
          <a:xfrm>
            <a:off x="1735930" y="4598502"/>
            <a:ext cx="1564971"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1"/>
                </a:solidFill>
                <a:latin typeface="+mn-ea"/>
                <a:cs typeface="+mn-ea"/>
              </a:rPr>
              <a:t>开始</a:t>
            </a:r>
            <a:endParaRPr lang="en-AU" sz="1200" dirty="0">
              <a:solidFill>
                <a:schemeClr val="accent1"/>
              </a:solidFill>
              <a:latin typeface="+mn-ea"/>
              <a:cs typeface="+mn-ea"/>
            </a:endParaRPr>
          </a:p>
        </p:txBody>
      </p:sp>
      <p:sp>
        <p:nvSpPr>
          <p:cNvPr id="36" name="Text Placeholder 32"/>
          <p:cNvSpPr txBox="1"/>
          <p:nvPr/>
        </p:nvSpPr>
        <p:spPr>
          <a:xfrm>
            <a:off x="1735929" y="4824610"/>
            <a:ext cx="1550572"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chemeClr val="tx1">
                    <a:lumMod val="50000"/>
                    <a:lumOff val="50000"/>
                  </a:schemeClr>
                </a:solidFill>
                <a:latin typeface="+mn-ea"/>
                <a:cs typeface="+mn-ea"/>
              </a:rPr>
              <a:t>此处添加详细文本描述，建议与标题相关并符合整体语言风格</a:t>
            </a:r>
            <a:endParaRPr lang="en-US" sz="1000" dirty="0">
              <a:solidFill>
                <a:schemeClr val="tx1">
                  <a:lumMod val="50000"/>
                  <a:lumOff val="50000"/>
                </a:schemeClr>
              </a:solidFill>
              <a:latin typeface="+mn-ea"/>
              <a:cs typeface="+mn-ea"/>
            </a:endParaRPr>
          </a:p>
        </p:txBody>
      </p:sp>
      <p:sp>
        <p:nvSpPr>
          <p:cNvPr id="37" name="TextBox 36"/>
          <p:cNvSpPr txBox="1"/>
          <p:nvPr/>
        </p:nvSpPr>
        <p:spPr>
          <a:xfrm>
            <a:off x="3088222" y="5736534"/>
            <a:ext cx="694538" cy="246221"/>
          </a:xfrm>
          <a:prstGeom prst="rect">
            <a:avLst/>
          </a:prstGeom>
          <a:noFill/>
        </p:spPr>
        <p:txBody>
          <a:bodyPr wrap="square" rtlCol="0">
            <a:spAutoFit/>
          </a:bodyPr>
          <a:lstStyle/>
          <a:p>
            <a:pPr algn="ctr"/>
            <a:r>
              <a:rPr lang="en-US" sz="1000" dirty="0">
                <a:solidFill>
                  <a:schemeClr val="accent5"/>
                </a:solidFill>
                <a:latin typeface="+mn-ea"/>
                <a:cs typeface="+mn-ea"/>
              </a:rPr>
              <a:t>2014</a:t>
            </a:r>
            <a:endParaRPr lang="en-AU" sz="1000" dirty="0">
              <a:solidFill>
                <a:schemeClr val="accent5"/>
              </a:solidFill>
              <a:latin typeface="+mn-ea"/>
              <a:cs typeface="+mn-ea"/>
            </a:endParaRPr>
          </a:p>
        </p:txBody>
      </p:sp>
      <p:grpSp>
        <p:nvGrpSpPr>
          <p:cNvPr id="3" name="Group 2"/>
          <p:cNvGrpSpPr/>
          <p:nvPr/>
        </p:nvGrpSpPr>
        <p:grpSpPr>
          <a:xfrm>
            <a:off x="3088316" y="2246699"/>
            <a:ext cx="694350" cy="3376818"/>
            <a:chOff x="3087924" y="2246699"/>
            <a:chExt cx="694440" cy="3376818"/>
          </a:xfrm>
        </p:grpSpPr>
        <p:cxnSp>
          <p:nvCxnSpPr>
            <p:cNvPr id="47" name="Straight Connector 46"/>
            <p:cNvCxnSpPr>
              <a:stCxn id="45" idx="2"/>
              <a:endCxn id="46" idx="0"/>
            </p:cNvCxnSpPr>
            <p:nvPr/>
          </p:nvCxnSpPr>
          <p:spPr>
            <a:xfrm flipH="1">
              <a:off x="3435144" y="2788936"/>
              <a:ext cx="2" cy="26834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p:cNvGrpSpPr>
              <a:grpSpLocks noChangeAspect="1"/>
            </p:cNvGrpSpPr>
            <p:nvPr/>
          </p:nvGrpSpPr>
          <p:grpSpPr>
            <a:xfrm>
              <a:off x="3087924" y="2246699"/>
              <a:ext cx="694440" cy="694438"/>
              <a:chOff x="5737686" y="1481235"/>
              <a:chExt cx="375488" cy="375488"/>
            </a:xfrm>
            <a:solidFill>
              <a:schemeClr val="accent2"/>
            </a:solidFill>
          </p:grpSpPr>
          <p:sp>
            <p:nvSpPr>
              <p:cNvPr id="39" name="Teardrop 38"/>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n-ea"/>
                  <a:cs typeface="+mn-ea"/>
                </a:endParaRPr>
              </a:p>
            </p:txBody>
          </p:sp>
          <p:sp>
            <p:nvSpPr>
              <p:cNvPr id="45" name="TextBox 44"/>
              <p:cNvSpPr txBox="1"/>
              <p:nvPr/>
            </p:nvSpPr>
            <p:spPr>
              <a:xfrm>
                <a:off x="5876459" y="1524801"/>
                <a:ext cx="97944" cy="249626"/>
              </a:xfrm>
              <a:prstGeom prst="rect">
                <a:avLst/>
              </a:prstGeom>
              <a:grpFill/>
            </p:spPr>
            <p:txBody>
              <a:bodyPr wrap="none" lIns="0" tIns="91440" rIns="0" bIns="0" rtlCol="0">
                <a:spAutoFit/>
              </a:bodyPr>
              <a:lstStyle/>
              <a:p>
                <a:pPr algn="ctr"/>
                <a:r>
                  <a:rPr lang="en-US" sz="2400" dirty="0">
                    <a:solidFill>
                      <a:schemeClr val="bg1"/>
                    </a:solidFill>
                    <a:latin typeface="+mn-ea"/>
                    <a:cs typeface="+mn-ea"/>
                  </a:rPr>
                  <a:t>2</a:t>
                </a:r>
                <a:endParaRPr lang="en-US" sz="2400" dirty="0">
                  <a:latin typeface="+mn-ea"/>
                  <a:cs typeface="+mn-ea"/>
                </a:endParaRPr>
              </a:p>
            </p:txBody>
          </p:sp>
        </p:grpSp>
        <p:sp>
          <p:nvSpPr>
            <p:cNvPr id="46" name="Oval 45"/>
            <p:cNvSpPr>
              <a:spLocks noChangeAspect="1"/>
            </p:cNvSpPr>
            <p:nvPr/>
          </p:nvSpPr>
          <p:spPr>
            <a:xfrm>
              <a:off x="3359579" y="5472387"/>
              <a:ext cx="151130" cy="151130"/>
            </a:xfrm>
            <a:prstGeom prst="ellipse">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latin typeface="+mn-ea"/>
                <a:cs typeface="+mn-ea"/>
              </a:endParaRPr>
            </a:p>
          </p:txBody>
        </p:sp>
      </p:grpSp>
      <p:sp>
        <p:nvSpPr>
          <p:cNvPr id="48" name="Text Placeholder 33"/>
          <p:cNvSpPr txBox="1"/>
          <p:nvPr/>
        </p:nvSpPr>
        <p:spPr>
          <a:xfrm>
            <a:off x="3635568" y="3157184"/>
            <a:ext cx="161720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2"/>
                </a:solidFill>
                <a:latin typeface="+mn-ea"/>
                <a:cs typeface="+mn-ea"/>
              </a:rPr>
              <a:t>单击此处添加标题</a:t>
            </a:r>
            <a:endParaRPr lang="en-AU" sz="1200" dirty="0">
              <a:solidFill>
                <a:schemeClr val="accent2"/>
              </a:solidFill>
              <a:latin typeface="+mn-ea"/>
              <a:cs typeface="+mn-ea"/>
            </a:endParaRPr>
          </a:p>
        </p:txBody>
      </p:sp>
      <p:sp>
        <p:nvSpPr>
          <p:cNvPr id="49" name="Text Placeholder 32"/>
          <p:cNvSpPr txBox="1"/>
          <p:nvPr/>
        </p:nvSpPr>
        <p:spPr>
          <a:xfrm>
            <a:off x="3635569" y="3383292"/>
            <a:ext cx="1617205"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chemeClr val="tx1">
                    <a:lumMod val="50000"/>
                    <a:lumOff val="50000"/>
                  </a:schemeClr>
                </a:solidFill>
                <a:latin typeface="+mn-ea"/>
                <a:cs typeface="+mn-ea"/>
              </a:rPr>
              <a:t>单击此处添加副标题或详细文本描述</a:t>
            </a:r>
            <a:endParaRPr lang="en-US" sz="1000" dirty="0">
              <a:solidFill>
                <a:schemeClr val="tx1">
                  <a:lumMod val="50000"/>
                  <a:lumOff val="50000"/>
                </a:schemeClr>
              </a:solidFill>
              <a:latin typeface="+mn-ea"/>
              <a:cs typeface="+mn-ea"/>
            </a:endParaRPr>
          </a:p>
        </p:txBody>
      </p:sp>
      <p:grpSp>
        <p:nvGrpSpPr>
          <p:cNvPr id="5" name="Group 4"/>
          <p:cNvGrpSpPr/>
          <p:nvPr/>
        </p:nvGrpSpPr>
        <p:grpSpPr>
          <a:xfrm>
            <a:off x="5054585" y="1448565"/>
            <a:ext cx="694350" cy="4174952"/>
            <a:chOff x="5054449" y="1448565"/>
            <a:chExt cx="694440" cy="4174952"/>
          </a:xfrm>
        </p:grpSpPr>
        <p:cxnSp>
          <p:nvCxnSpPr>
            <p:cNvPr id="54" name="Straight Connector 53"/>
            <p:cNvCxnSpPr/>
            <p:nvPr/>
          </p:nvCxnSpPr>
          <p:spPr>
            <a:xfrm>
              <a:off x="5401671" y="2111697"/>
              <a:ext cx="0" cy="344968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0" name="Group 49"/>
            <p:cNvGrpSpPr>
              <a:grpSpLocks noChangeAspect="1"/>
            </p:cNvGrpSpPr>
            <p:nvPr/>
          </p:nvGrpSpPr>
          <p:grpSpPr>
            <a:xfrm>
              <a:off x="5054449" y="1448565"/>
              <a:ext cx="694440" cy="694438"/>
              <a:chOff x="5737686" y="1481235"/>
              <a:chExt cx="375488" cy="375488"/>
            </a:xfrm>
            <a:solidFill>
              <a:schemeClr val="accent6"/>
            </a:solidFill>
          </p:grpSpPr>
          <p:sp>
            <p:nvSpPr>
              <p:cNvPr id="51" name="Teardrop 50"/>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n-ea"/>
                  <a:cs typeface="+mn-ea"/>
                </a:endParaRPr>
              </a:p>
            </p:txBody>
          </p:sp>
          <p:sp>
            <p:nvSpPr>
              <p:cNvPr id="52" name="TextBox 51"/>
              <p:cNvSpPr txBox="1"/>
              <p:nvPr/>
            </p:nvSpPr>
            <p:spPr>
              <a:xfrm>
                <a:off x="5868661" y="1509665"/>
                <a:ext cx="113545" cy="282909"/>
              </a:xfrm>
              <a:prstGeom prst="rect">
                <a:avLst/>
              </a:prstGeom>
              <a:grpFill/>
            </p:spPr>
            <p:txBody>
              <a:bodyPr wrap="none" lIns="0" tIns="91440" rIns="0" bIns="0" rtlCol="0">
                <a:spAutoFit/>
              </a:bodyPr>
              <a:lstStyle/>
              <a:p>
                <a:pPr algn="ctr"/>
                <a:r>
                  <a:rPr lang="en-AU" sz="2800" dirty="0">
                    <a:solidFill>
                      <a:schemeClr val="bg1"/>
                    </a:solidFill>
                    <a:latin typeface="+mn-ea"/>
                    <a:cs typeface="+mn-ea"/>
                  </a:rPr>
                  <a:t>3</a:t>
                </a:r>
                <a:endParaRPr lang="en-US" sz="2800" dirty="0">
                  <a:solidFill>
                    <a:schemeClr val="bg1"/>
                  </a:solidFill>
                  <a:latin typeface="+mn-ea"/>
                  <a:cs typeface="+mn-ea"/>
                </a:endParaRPr>
              </a:p>
            </p:txBody>
          </p:sp>
        </p:grpSp>
        <p:sp>
          <p:nvSpPr>
            <p:cNvPr id="53" name="Oval 52"/>
            <p:cNvSpPr>
              <a:spLocks noChangeAspect="1"/>
            </p:cNvSpPr>
            <p:nvPr/>
          </p:nvSpPr>
          <p:spPr>
            <a:xfrm>
              <a:off x="5326104" y="5472387"/>
              <a:ext cx="151130" cy="151130"/>
            </a:xfrm>
            <a:prstGeom prst="ellipse">
              <a:avLst/>
            </a:prstGeom>
            <a:solidFill>
              <a:schemeClr val="accent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latin typeface="+mn-ea"/>
                <a:cs typeface="+mn-ea"/>
              </a:endParaRPr>
            </a:p>
          </p:txBody>
        </p:sp>
      </p:grpSp>
      <p:sp>
        <p:nvSpPr>
          <p:cNvPr id="55" name="Text Placeholder 32"/>
          <p:cNvSpPr txBox="1"/>
          <p:nvPr/>
        </p:nvSpPr>
        <p:spPr>
          <a:xfrm>
            <a:off x="3635567" y="3869256"/>
            <a:ext cx="1617206" cy="11442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buFont typeface="Wingdings" panose="05000000000000000000" pitchFamily="2" charset="2"/>
              <a:buChar char="ü"/>
            </a:pPr>
            <a:r>
              <a:rPr lang="zh-CN" altLang="en-US" sz="1000" dirty="0">
                <a:solidFill>
                  <a:schemeClr val="tx1">
                    <a:lumMod val="50000"/>
                    <a:lumOff val="50000"/>
                  </a:schemeClr>
                </a:solidFill>
                <a:latin typeface="+mn-ea"/>
                <a:cs typeface="+mn-ea"/>
              </a:rPr>
              <a:t>单击此处添加副标题或详细文本描述</a:t>
            </a:r>
            <a:r>
              <a:rPr lang="en-US" sz="1000" dirty="0">
                <a:solidFill>
                  <a:schemeClr val="tx1">
                    <a:lumMod val="50000"/>
                    <a:lumOff val="50000"/>
                  </a:schemeClr>
                </a:solidFill>
                <a:latin typeface="+mn-ea"/>
                <a:cs typeface="+mn-ea"/>
              </a:rPr>
              <a:t> </a:t>
            </a:r>
          </a:p>
          <a:p>
            <a:pPr>
              <a:lnSpc>
                <a:spcPct val="120000"/>
              </a:lnSpc>
              <a:buFont typeface="Wingdings" panose="05000000000000000000" pitchFamily="2" charset="2"/>
              <a:buChar char="ü"/>
            </a:pPr>
            <a:r>
              <a:rPr lang="zh-CN" altLang="en-US" sz="1000" dirty="0">
                <a:solidFill>
                  <a:schemeClr val="tx1">
                    <a:lumMod val="50000"/>
                    <a:lumOff val="50000"/>
                  </a:schemeClr>
                </a:solidFill>
                <a:latin typeface="+mn-ea"/>
                <a:cs typeface="+mn-ea"/>
              </a:rPr>
              <a:t>此处添加详细文本描述，建议与标题相关并符合整体语言风格</a:t>
            </a:r>
          </a:p>
        </p:txBody>
      </p:sp>
      <p:sp>
        <p:nvSpPr>
          <p:cNvPr id="56" name="Text Placeholder 33"/>
          <p:cNvSpPr txBox="1"/>
          <p:nvPr/>
        </p:nvSpPr>
        <p:spPr>
          <a:xfrm>
            <a:off x="5601837" y="2373747"/>
            <a:ext cx="3031737"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6"/>
                </a:solidFill>
                <a:latin typeface="+mn-ea"/>
                <a:cs typeface="+mn-ea"/>
              </a:rPr>
              <a:t>单击此处添加标题</a:t>
            </a:r>
            <a:endParaRPr lang="en-AU" sz="1200" dirty="0">
              <a:solidFill>
                <a:schemeClr val="accent6"/>
              </a:solidFill>
              <a:latin typeface="+mn-ea"/>
              <a:cs typeface="+mn-ea"/>
            </a:endParaRPr>
          </a:p>
        </p:txBody>
      </p:sp>
      <p:sp>
        <p:nvSpPr>
          <p:cNvPr id="57" name="Text Placeholder 32"/>
          <p:cNvSpPr txBox="1"/>
          <p:nvPr/>
        </p:nvSpPr>
        <p:spPr>
          <a:xfrm>
            <a:off x="5601838" y="2599855"/>
            <a:ext cx="3031737"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chemeClr val="tx1">
                    <a:lumMod val="65000"/>
                    <a:lumOff val="35000"/>
                  </a:schemeClr>
                </a:solidFill>
                <a:latin typeface="+mn-ea"/>
                <a:cs typeface="+mn-ea"/>
              </a:rPr>
              <a:t>此处添加详细文本描述，建议与标题相关并符合整体语言风格</a:t>
            </a:r>
            <a:endParaRPr lang="en-US" sz="1000" dirty="0">
              <a:solidFill>
                <a:schemeClr val="tx1">
                  <a:lumMod val="65000"/>
                  <a:lumOff val="35000"/>
                </a:schemeClr>
              </a:solidFill>
              <a:latin typeface="+mn-ea"/>
              <a:cs typeface="+mn-ea"/>
            </a:endParaRPr>
          </a:p>
        </p:txBody>
      </p:sp>
      <p:sp>
        <p:nvSpPr>
          <p:cNvPr id="58" name="Text Placeholder 32"/>
          <p:cNvSpPr txBox="1"/>
          <p:nvPr/>
        </p:nvSpPr>
        <p:spPr>
          <a:xfrm>
            <a:off x="5601836" y="3070927"/>
            <a:ext cx="3031739" cy="11442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buFont typeface="Wingdings" panose="05000000000000000000" pitchFamily="2" charset="2"/>
              <a:buChar char="ü"/>
            </a:pPr>
            <a:r>
              <a:rPr lang="zh-CN" altLang="en-US" sz="1000" dirty="0">
                <a:solidFill>
                  <a:schemeClr val="tx1">
                    <a:lumMod val="65000"/>
                    <a:lumOff val="35000"/>
                  </a:schemeClr>
                </a:solidFill>
                <a:latin typeface="+mn-ea"/>
                <a:cs typeface="+mn-ea"/>
              </a:rPr>
              <a:t>单击此处添加副标题或详细文本描述</a:t>
            </a:r>
            <a:r>
              <a:rPr lang="en-US" sz="1000" dirty="0">
                <a:solidFill>
                  <a:schemeClr val="tx1">
                    <a:lumMod val="65000"/>
                    <a:lumOff val="35000"/>
                  </a:schemeClr>
                </a:solidFill>
                <a:latin typeface="+mn-ea"/>
                <a:cs typeface="+mn-ea"/>
              </a:rPr>
              <a:t> </a:t>
            </a:r>
          </a:p>
          <a:p>
            <a:pPr>
              <a:lnSpc>
                <a:spcPct val="120000"/>
              </a:lnSpc>
              <a:buFont typeface="Wingdings" panose="05000000000000000000" pitchFamily="2" charset="2"/>
              <a:buChar char="ü"/>
            </a:pPr>
            <a:r>
              <a:rPr lang="zh-CN" altLang="en-US" sz="1000" dirty="0">
                <a:solidFill>
                  <a:schemeClr val="tx1">
                    <a:lumMod val="65000"/>
                    <a:lumOff val="35000"/>
                  </a:schemeClr>
                </a:solidFill>
                <a:latin typeface="+mn-ea"/>
                <a:cs typeface="+mn-ea"/>
              </a:rPr>
              <a:t>此处添加详细文本描述，建议与标题相关并符合整体语言风格</a:t>
            </a:r>
          </a:p>
        </p:txBody>
      </p:sp>
      <p:grpSp>
        <p:nvGrpSpPr>
          <p:cNvPr id="6" name="Group 5"/>
          <p:cNvGrpSpPr/>
          <p:nvPr/>
        </p:nvGrpSpPr>
        <p:grpSpPr>
          <a:xfrm>
            <a:off x="7020856" y="3952755"/>
            <a:ext cx="694350" cy="1670762"/>
            <a:chOff x="7020976" y="3952755"/>
            <a:chExt cx="694440" cy="1670762"/>
          </a:xfrm>
        </p:grpSpPr>
        <p:cxnSp>
          <p:nvCxnSpPr>
            <p:cNvPr id="63" name="Straight Connector 62"/>
            <p:cNvCxnSpPr>
              <a:endCxn id="62" idx="0"/>
            </p:cNvCxnSpPr>
            <p:nvPr/>
          </p:nvCxnSpPr>
          <p:spPr>
            <a:xfrm>
              <a:off x="7368196" y="4376684"/>
              <a:ext cx="0" cy="109570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9" name="Group 58"/>
            <p:cNvGrpSpPr>
              <a:grpSpLocks noChangeAspect="1"/>
            </p:cNvGrpSpPr>
            <p:nvPr/>
          </p:nvGrpSpPr>
          <p:grpSpPr>
            <a:xfrm>
              <a:off x="7020976" y="3952755"/>
              <a:ext cx="694440" cy="694438"/>
              <a:chOff x="5737686" y="1481235"/>
              <a:chExt cx="375488" cy="375488"/>
            </a:xfrm>
            <a:solidFill>
              <a:schemeClr val="accent4"/>
            </a:solidFill>
          </p:grpSpPr>
          <p:sp>
            <p:nvSpPr>
              <p:cNvPr id="60" name="Teardrop 59"/>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n-ea"/>
                  <a:cs typeface="+mn-ea"/>
                </a:endParaRPr>
              </a:p>
            </p:txBody>
          </p:sp>
          <p:sp>
            <p:nvSpPr>
              <p:cNvPr id="61" name="TextBox 60"/>
              <p:cNvSpPr txBox="1"/>
              <p:nvPr/>
            </p:nvSpPr>
            <p:spPr>
              <a:xfrm>
                <a:off x="5876461" y="1514710"/>
                <a:ext cx="97944" cy="249626"/>
              </a:xfrm>
              <a:prstGeom prst="rect">
                <a:avLst/>
              </a:prstGeom>
              <a:grpFill/>
            </p:spPr>
            <p:txBody>
              <a:bodyPr wrap="none" lIns="0" tIns="91440" rIns="0" bIns="0" rtlCol="0">
                <a:spAutoFit/>
              </a:bodyPr>
              <a:lstStyle/>
              <a:p>
                <a:pPr lvl="0" algn="ctr"/>
                <a:r>
                  <a:rPr lang="en-AU" sz="2400" dirty="0">
                    <a:solidFill>
                      <a:srgbClr val="FFFFFF"/>
                    </a:solidFill>
                    <a:latin typeface="+mn-ea"/>
                    <a:cs typeface="+mn-ea"/>
                  </a:rPr>
                  <a:t>4</a:t>
                </a:r>
                <a:endParaRPr lang="en-US" sz="2400" dirty="0">
                  <a:latin typeface="+mn-ea"/>
                  <a:cs typeface="+mn-ea"/>
                </a:endParaRPr>
              </a:p>
            </p:txBody>
          </p:sp>
        </p:grpSp>
        <p:sp>
          <p:nvSpPr>
            <p:cNvPr id="62" name="Oval 61"/>
            <p:cNvSpPr>
              <a:spLocks noChangeAspect="1"/>
            </p:cNvSpPr>
            <p:nvPr/>
          </p:nvSpPr>
          <p:spPr>
            <a:xfrm>
              <a:off x="7292631" y="5472387"/>
              <a:ext cx="151130" cy="151130"/>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latin typeface="+mn-ea"/>
                <a:cs typeface="+mn-ea"/>
              </a:endParaRPr>
            </a:p>
          </p:txBody>
        </p:sp>
      </p:grpSp>
      <p:sp>
        <p:nvSpPr>
          <p:cNvPr id="79" name="Text Placeholder 33"/>
          <p:cNvSpPr txBox="1"/>
          <p:nvPr/>
        </p:nvSpPr>
        <p:spPr>
          <a:xfrm>
            <a:off x="7568108" y="4814098"/>
            <a:ext cx="161720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4"/>
                </a:solidFill>
                <a:latin typeface="+mn-ea"/>
                <a:cs typeface="+mn-ea"/>
              </a:rPr>
              <a:t>单击此处添加标题</a:t>
            </a:r>
            <a:endParaRPr lang="en-AU" sz="1200" dirty="0">
              <a:solidFill>
                <a:schemeClr val="accent4"/>
              </a:solidFill>
              <a:latin typeface="+mn-ea"/>
              <a:cs typeface="+mn-ea"/>
            </a:endParaRPr>
          </a:p>
        </p:txBody>
      </p:sp>
      <p:sp>
        <p:nvSpPr>
          <p:cNvPr id="80" name="Text Placeholder 32"/>
          <p:cNvSpPr txBox="1"/>
          <p:nvPr/>
        </p:nvSpPr>
        <p:spPr>
          <a:xfrm>
            <a:off x="7568109" y="5040206"/>
            <a:ext cx="1617205"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chemeClr val="tx1">
                    <a:lumMod val="50000"/>
                    <a:lumOff val="50000"/>
                  </a:schemeClr>
                </a:solidFill>
                <a:latin typeface="+mn-ea"/>
                <a:cs typeface="+mn-ea"/>
              </a:rPr>
              <a:t>单击此处添加副标题或详细文本描述 </a:t>
            </a:r>
          </a:p>
        </p:txBody>
      </p:sp>
      <p:grpSp>
        <p:nvGrpSpPr>
          <p:cNvPr id="7" name="Group 6"/>
          <p:cNvGrpSpPr/>
          <p:nvPr/>
        </p:nvGrpSpPr>
        <p:grpSpPr>
          <a:xfrm>
            <a:off x="8911572" y="2272291"/>
            <a:ext cx="694350" cy="3351226"/>
            <a:chOff x="8911938" y="2272291"/>
            <a:chExt cx="694440" cy="3351226"/>
          </a:xfrm>
        </p:grpSpPr>
        <p:cxnSp>
          <p:nvCxnSpPr>
            <p:cNvPr id="85" name="Straight Connector 84"/>
            <p:cNvCxnSpPr/>
            <p:nvPr/>
          </p:nvCxnSpPr>
          <p:spPr>
            <a:xfrm>
              <a:off x="9259158" y="2883158"/>
              <a:ext cx="0" cy="263588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1" name="Group 80"/>
            <p:cNvGrpSpPr>
              <a:grpSpLocks noChangeAspect="1"/>
            </p:cNvGrpSpPr>
            <p:nvPr/>
          </p:nvGrpSpPr>
          <p:grpSpPr>
            <a:xfrm>
              <a:off x="8911938" y="2272291"/>
              <a:ext cx="694440" cy="694438"/>
              <a:chOff x="5737686" y="1481235"/>
              <a:chExt cx="375488" cy="375488"/>
            </a:xfrm>
            <a:solidFill>
              <a:schemeClr val="accent5"/>
            </a:solidFill>
          </p:grpSpPr>
          <p:sp>
            <p:nvSpPr>
              <p:cNvPr id="82" name="Teardrop 81"/>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mn-ea"/>
                  <a:cs typeface="+mn-ea"/>
                </a:endParaRPr>
              </a:p>
            </p:txBody>
          </p:sp>
          <p:sp>
            <p:nvSpPr>
              <p:cNvPr id="83" name="TextBox 82"/>
              <p:cNvSpPr txBox="1"/>
              <p:nvPr/>
            </p:nvSpPr>
            <p:spPr>
              <a:xfrm>
                <a:off x="5876458" y="1534892"/>
                <a:ext cx="97944" cy="249626"/>
              </a:xfrm>
              <a:prstGeom prst="rect">
                <a:avLst/>
              </a:prstGeom>
              <a:grpFill/>
            </p:spPr>
            <p:txBody>
              <a:bodyPr wrap="none" lIns="0" tIns="91440" rIns="0" bIns="0" rtlCol="0">
                <a:spAutoFit/>
              </a:bodyPr>
              <a:lstStyle/>
              <a:p>
                <a:pPr algn="ctr"/>
                <a:r>
                  <a:rPr lang="en-AU" sz="2400" dirty="0">
                    <a:solidFill>
                      <a:srgbClr val="FFFFFF"/>
                    </a:solidFill>
                    <a:latin typeface="+mn-ea"/>
                    <a:cs typeface="+mn-ea"/>
                  </a:rPr>
                  <a:t>5</a:t>
                </a:r>
              </a:p>
            </p:txBody>
          </p:sp>
        </p:grpSp>
        <p:sp>
          <p:nvSpPr>
            <p:cNvPr id="84" name="Oval 83"/>
            <p:cNvSpPr>
              <a:spLocks noChangeAspect="1"/>
            </p:cNvSpPr>
            <p:nvPr/>
          </p:nvSpPr>
          <p:spPr>
            <a:xfrm>
              <a:off x="9183593" y="5472387"/>
              <a:ext cx="15113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26A6CF"/>
                </a:solidFill>
                <a:latin typeface="+mn-ea"/>
                <a:cs typeface="+mn-ea"/>
              </a:endParaRPr>
            </a:p>
          </p:txBody>
        </p:sp>
      </p:grpSp>
      <p:sp>
        <p:nvSpPr>
          <p:cNvPr id="86" name="Text Placeholder 33"/>
          <p:cNvSpPr txBox="1"/>
          <p:nvPr/>
        </p:nvSpPr>
        <p:spPr>
          <a:xfrm>
            <a:off x="9458823" y="3157184"/>
            <a:ext cx="161720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dirty="0">
                <a:solidFill>
                  <a:schemeClr val="accent5"/>
                </a:solidFill>
                <a:latin typeface="+mn-ea"/>
                <a:cs typeface="+mn-ea"/>
              </a:rPr>
              <a:t>单击此处添加标题</a:t>
            </a:r>
            <a:endParaRPr lang="en-AU" sz="1200" dirty="0">
              <a:solidFill>
                <a:schemeClr val="accent5"/>
              </a:solidFill>
              <a:latin typeface="+mn-ea"/>
              <a:cs typeface="+mn-ea"/>
            </a:endParaRPr>
          </a:p>
        </p:txBody>
      </p:sp>
      <p:sp>
        <p:nvSpPr>
          <p:cNvPr id="87" name="Text Placeholder 32"/>
          <p:cNvSpPr txBox="1"/>
          <p:nvPr/>
        </p:nvSpPr>
        <p:spPr>
          <a:xfrm>
            <a:off x="9458824" y="3383292"/>
            <a:ext cx="1617205"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000" dirty="0">
                <a:solidFill>
                  <a:schemeClr val="tx1">
                    <a:lumMod val="50000"/>
                    <a:lumOff val="50000"/>
                  </a:schemeClr>
                </a:solidFill>
                <a:latin typeface="+mn-ea"/>
                <a:cs typeface="+mn-ea"/>
              </a:rPr>
              <a:t>单击此处添加副标题或详细文本描述</a:t>
            </a:r>
            <a:endParaRPr lang="en-US" sz="1000" dirty="0">
              <a:solidFill>
                <a:schemeClr val="tx1">
                  <a:lumMod val="50000"/>
                  <a:lumOff val="50000"/>
                </a:schemeClr>
              </a:solidFill>
              <a:latin typeface="+mn-ea"/>
              <a:cs typeface="+mn-ea"/>
            </a:endParaRPr>
          </a:p>
        </p:txBody>
      </p:sp>
      <p:sp>
        <p:nvSpPr>
          <p:cNvPr id="88" name="TextBox 87"/>
          <p:cNvSpPr txBox="1"/>
          <p:nvPr/>
        </p:nvSpPr>
        <p:spPr>
          <a:xfrm>
            <a:off x="5054491" y="5736534"/>
            <a:ext cx="694538" cy="246221"/>
          </a:xfrm>
          <a:prstGeom prst="rect">
            <a:avLst/>
          </a:prstGeom>
          <a:noFill/>
        </p:spPr>
        <p:txBody>
          <a:bodyPr wrap="square" rtlCol="0">
            <a:spAutoFit/>
          </a:bodyPr>
          <a:lstStyle/>
          <a:p>
            <a:pPr algn="ctr"/>
            <a:r>
              <a:rPr lang="en-US" sz="1000" dirty="0">
                <a:solidFill>
                  <a:schemeClr val="accent5"/>
                </a:solidFill>
                <a:latin typeface="+mn-ea"/>
                <a:cs typeface="+mn-ea"/>
              </a:rPr>
              <a:t>2015</a:t>
            </a:r>
            <a:endParaRPr lang="en-AU" sz="1000" dirty="0">
              <a:solidFill>
                <a:schemeClr val="accent5"/>
              </a:solidFill>
              <a:latin typeface="+mn-ea"/>
              <a:cs typeface="+mn-ea"/>
            </a:endParaRPr>
          </a:p>
        </p:txBody>
      </p:sp>
      <p:sp>
        <p:nvSpPr>
          <p:cNvPr id="89" name="TextBox 88"/>
          <p:cNvSpPr txBox="1"/>
          <p:nvPr/>
        </p:nvSpPr>
        <p:spPr>
          <a:xfrm>
            <a:off x="7020760" y="5736534"/>
            <a:ext cx="694538" cy="246221"/>
          </a:xfrm>
          <a:prstGeom prst="rect">
            <a:avLst/>
          </a:prstGeom>
          <a:noFill/>
        </p:spPr>
        <p:txBody>
          <a:bodyPr wrap="square" rtlCol="0">
            <a:spAutoFit/>
          </a:bodyPr>
          <a:lstStyle/>
          <a:p>
            <a:pPr algn="ctr"/>
            <a:r>
              <a:rPr lang="en-US" sz="1000" dirty="0">
                <a:solidFill>
                  <a:schemeClr val="accent5"/>
                </a:solidFill>
                <a:latin typeface="+mn-ea"/>
                <a:cs typeface="+mn-ea"/>
              </a:rPr>
              <a:t>2016</a:t>
            </a:r>
            <a:endParaRPr lang="en-AU" sz="1000" dirty="0">
              <a:solidFill>
                <a:schemeClr val="accent5"/>
              </a:solidFill>
              <a:latin typeface="+mn-ea"/>
              <a:cs typeface="+mn-ea"/>
            </a:endParaRPr>
          </a:p>
        </p:txBody>
      </p:sp>
      <p:sp>
        <p:nvSpPr>
          <p:cNvPr id="90" name="TextBox 89"/>
          <p:cNvSpPr txBox="1"/>
          <p:nvPr/>
        </p:nvSpPr>
        <p:spPr>
          <a:xfrm>
            <a:off x="8911478" y="5736534"/>
            <a:ext cx="694538" cy="246221"/>
          </a:xfrm>
          <a:prstGeom prst="rect">
            <a:avLst/>
          </a:prstGeom>
          <a:noFill/>
        </p:spPr>
        <p:txBody>
          <a:bodyPr wrap="square" rtlCol="0">
            <a:spAutoFit/>
          </a:bodyPr>
          <a:lstStyle/>
          <a:p>
            <a:pPr algn="ctr"/>
            <a:r>
              <a:rPr lang="en-US" sz="1000" dirty="0">
                <a:solidFill>
                  <a:schemeClr val="accent5"/>
                </a:solidFill>
                <a:latin typeface="+mn-ea"/>
                <a:cs typeface="+mn-ea"/>
              </a:rPr>
              <a:t>2017</a:t>
            </a:r>
            <a:endParaRPr lang="en-AU" sz="1000" dirty="0">
              <a:solidFill>
                <a:schemeClr val="accent5"/>
              </a:solidFill>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down)">
                                      <p:cBhvr>
                                        <p:cTn id="70" dur="500"/>
                                        <p:tgtEl>
                                          <p:spTgt spid="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fade">
                                      <p:cBhvr>
                                        <p:cTn id="78" dur="500"/>
                                        <p:tgtEl>
                                          <p:spTgt spid="8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fade">
                                      <p:cBhvr>
                                        <p:cTn id="92" dur="500"/>
                                        <p:tgtEl>
                                          <p:spTgt spid="8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9"/>
                                        </p:tgtEl>
                                        <p:attrNameLst>
                                          <p:attrName>style.visibility</p:attrName>
                                        </p:attrNameLst>
                                      </p:cBhvr>
                                      <p:to>
                                        <p:strVal val="visible"/>
                                      </p:to>
                                    </p:set>
                                    <p:animEffect transition="in" filter="fade">
                                      <p:cBhvr>
                                        <p:cTn id="95" dur="500"/>
                                        <p:tgtEl>
                                          <p:spTgt spid="8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P spid="35" grpId="0"/>
      <p:bldP spid="36" grpId="0"/>
      <p:bldP spid="37" grpId="0"/>
      <p:bldP spid="48" grpId="0"/>
      <p:bldP spid="49" grpId="0"/>
      <p:bldP spid="55" grpId="0"/>
      <p:bldP spid="56" grpId="0"/>
      <p:bldP spid="57" grpId="0"/>
      <p:bldP spid="58" grpId="0"/>
      <p:bldP spid="79" grpId="0"/>
      <p:bldP spid="80" grpId="0"/>
      <p:bldP spid="86" grpId="0"/>
      <p:bldP spid="87" grpId="0"/>
      <p:bldP spid="88" grpId="0"/>
      <p:bldP spid="89" grpId="0"/>
      <p:bldP spid="9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51" name="Rectangle 50"/>
          <p:cNvSpPr/>
          <p:nvPr/>
        </p:nvSpPr>
        <p:spPr>
          <a:xfrm>
            <a:off x="3228483" y="1662549"/>
            <a:ext cx="1074031" cy="98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solidFill>
                <a:latin typeface="+mn-ea"/>
                <a:cs typeface="+mn-ea"/>
              </a:rPr>
              <a:t>01</a:t>
            </a:r>
          </a:p>
        </p:txBody>
      </p:sp>
      <p:grpSp>
        <p:nvGrpSpPr>
          <p:cNvPr id="11" name="Group 10"/>
          <p:cNvGrpSpPr/>
          <p:nvPr/>
        </p:nvGrpSpPr>
        <p:grpSpPr>
          <a:xfrm>
            <a:off x="2188646" y="1662548"/>
            <a:ext cx="1116025" cy="983674"/>
            <a:chOff x="2188136" y="1662548"/>
            <a:chExt cx="1116170" cy="983674"/>
          </a:xfrm>
        </p:grpSpPr>
        <p:sp>
          <p:nvSpPr>
            <p:cNvPr id="50" name="Rounded Rectangle 49"/>
            <p:cNvSpPr/>
            <p:nvPr/>
          </p:nvSpPr>
          <p:spPr>
            <a:xfrm>
              <a:off x="2188136" y="1662548"/>
              <a:ext cx="1039972" cy="983674"/>
            </a:xfrm>
            <a:prstGeom prst="roundRect">
              <a:avLst>
                <a:gd name="adj" fmla="val 1901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dirty="0">
                <a:solidFill>
                  <a:srgbClr val="FFFFFF"/>
                </a:solidFill>
                <a:latin typeface="+mn-ea"/>
                <a:cs typeface="+mn-ea"/>
              </a:endParaRPr>
            </a:p>
          </p:txBody>
        </p:sp>
        <p:sp>
          <p:nvSpPr>
            <p:cNvPr id="53" name="Rectangle 52"/>
            <p:cNvSpPr/>
            <p:nvPr/>
          </p:nvSpPr>
          <p:spPr>
            <a:xfrm rot="2700000">
              <a:off x="3013361" y="2008911"/>
              <a:ext cx="290945" cy="2909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12" name="Group 11"/>
          <p:cNvGrpSpPr/>
          <p:nvPr/>
        </p:nvGrpSpPr>
        <p:grpSpPr>
          <a:xfrm>
            <a:off x="4231600" y="1662548"/>
            <a:ext cx="5771757" cy="983674"/>
            <a:chOff x="4231356" y="1662548"/>
            <a:chExt cx="5772508" cy="983674"/>
          </a:xfrm>
        </p:grpSpPr>
        <p:sp>
          <p:nvSpPr>
            <p:cNvPr id="52" name="Rounded Rectangle 51"/>
            <p:cNvSpPr/>
            <p:nvPr/>
          </p:nvSpPr>
          <p:spPr>
            <a:xfrm>
              <a:off x="4302279" y="1662548"/>
              <a:ext cx="5701585" cy="983674"/>
            </a:xfrm>
            <a:prstGeom prst="roundRect">
              <a:avLst>
                <a:gd name="adj" fmla="val 1901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54" name="Rectangle 53"/>
            <p:cNvSpPr/>
            <p:nvPr/>
          </p:nvSpPr>
          <p:spPr>
            <a:xfrm rot="2700000">
              <a:off x="4231356" y="2008910"/>
              <a:ext cx="290945" cy="2909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57" name="Rectangle 56"/>
          <p:cNvSpPr/>
          <p:nvPr/>
        </p:nvSpPr>
        <p:spPr>
          <a:xfrm flipH="1">
            <a:off x="7889490" y="2701640"/>
            <a:ext cx="1074031" cy="98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solidFill>
                <a:latin typeface="+mn-ea"/>
                <a:cs typeface="+mn-ea"/>
              </a:rPr>
              <a:t>02</a:t>
            </a:r>
          </a:p>
        </p:txBody>
      </p:sp>
      <p:grpSp>
        <p:nvGrpSpPr>
          <p:cNvPr id="10" name="Group 9"/>
          <p:cNvGrpSpPr/>
          <p:nvPr/>
        </p:nvGrpSpPr>
        <p:grpSpPr>
          <a:xfrm>
            <a:off x="8887332" y="2701639"/>
            <a:ext cx="1116025" cy="983674"/>
            <a:chOff x="8887694" y="2701639"/>
            <a:chExt cx="1116170" cy="983674"/>
          </a:xfrm>
        </p:grpSpPr>
        <p:sp>
          <p:nvSpPr>
            <p:cNvPr id="56" name="Rounded Rectangle 55"/>
            <p:cNvSpPr/>
            <p:nvPr/>
          </p:nvSpPr>
          <p:spPr>
            <a:xfrm flipH="1">
              <a:off x="8963892" y="2701639"/>
              <a:ext cx="1039972" cy="983674"/>
            </a:xfrm>
            <a:prstGeom prst="roundRect">
              <a:avLst>
                <a:gd name="adj" fmla="val 190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mn-ea"/>
                <a:cs typeface="+mn-ea"/>
              </a:endParaRPr>
            </a:p>
          </p:txBody>
        </p:sp>
        <p:sp>
          <p:nvSpPr>
            <p:cNvPr id="59" name="Rectangle 58"/>
            <p:cNvSpPr/>
            <p:nvPr/>
          </p:nvSpPr>
          <p:spPr>
            <a:xfrm rot="18900000" flipH="1">
              <a:off x="8887694" y="3048002"/>
              <a:ext cx="290945" cy="2909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7" name="Group 6"/>
          <p:cNvGrpSpPr/>
          <p:nvPr/>
        </p:nvGrpSpPr>
        <p:grpSpPr>
          <a:xfrm>
            <a:off x="2188646" y="2701639"/>
            <a:ext cx="5771757" cy="983674"/>
            <a:chOff x="2188136" y="2701639"/>
            <a:chExt cx="5772508" cy="983674"/>
          </a:xfrm>
        </p:grpSpPr>
        <p:sp>
          <p:nvSpPr>
            <p:cNvPr id="58" name="Rounded Rectangle 57"/>
            <p:cNvSpPr/>
            <p:nvPr/>
          </p:nvSpPr>
          <p:spPr>
            <a:xfrm flipH="1">
              <a:off x="2188136" y="2701639"/>
              <a:ext cx="5701585" cy="983674"/>
            </a:xfrm>
            <a:prstGeom prst="roundRect">
              <a:avLst>
                <a:gd name="adj" fmla="val 190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60" name="Rectangle 59"/>
            <p:cNvSpPr/>
            <p:nvPr/>
          </p:nvSpPr>
          <p:spPr>
            <a:xfrm rot="18900000" flipH="1">
              <a:off x="7669699" y="3048001"/>
              <a:ext cx="290945" cy="2909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61" name="Text Placeholder 32"/>
          <p:cNvSpPr txBox="1"/>
          <p:nvPr/>
        </p:nvSpPr>
        <p:spPr>
          <a:xfrm>
            <a:off x="4646748" y="1863112"/>
            <a:ext cx="5217200" cy="74154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a:t>
            </a:r>
            <a:endParaRPr lang="en-US" altLang="zh-CN" sz="1000" dirty="0">
              <a:solidFill>
                <a:schemeClr val="bg1"/>
              </a:solidFill>
              <a:latin typeface="+mn-ea"/>
              <a:cs typeface="+mn-ea"/>
            </a:endParaRPr>
          </a:p>
          <a:p>
            <a:r>
              <a:rPr lang="zh-CN" altLang="en-US" sz="1000" dirty="0">
                <a:solidFill>
                  <a:schemeClr val="bg1"/>
                </a:solidFill>
                <a:latin typeface="+mn-ea"/>
                <a:cs typeface="+mn-ea"/>
              </a:rPr>
              <a:t>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分钟之内。此处添加详细文本描述，建议与标题相关并符合整体语言风格，语言描述尽量简洁生动。</a:t>
            </a:r>
          </a:p>
        </p:txBody>
      </p:sp>
      <p:sp>
        <p:nvSpPr>
          <p:cNvPr id="64" name="Rectangle 63"/>
          <p:cNvSpPr/>
          <p:nvPr/>
        </p:nvSpPr>
        <p:spPr>
          <a:xfrm>
            <a:off x="3228483" y="3740731"/>
            <a:ext cx="1074031" cy="98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solidFill>
                <a:latin typeface="+mn-ea"/>
                <a:cs typeface="+mn-ea"/>
              </a:rPr>
              <a:t>03</a:t>
            </a:r>
          </a:p>
        </p:txBody>
      </p:sp>
      <p:grpSp>
        <p:nvGrpSpPr>
          <p:cNvPr id="5" name="Group 4"/>
          <p:cNvGrpSpPr/>
          <p:nvPr/>
        </p:nvGrpSpPr>
        <p:grpSpPr>
          <a:xfrm>
            <a:off x="2188646" y="3740730"/>
            <a:ext cx="1116025" cy="983674"/>
            <a:chOff x="2188136" y="3740730"/>
            <a:chExt cx="1116170" cy="983674"/>
          </a:xfrm>
        </p:grpSpPr>
        <p:sp>
          <p:nvSpPr>
            <p:cNvPr id="63" name="Rounded Rectangle 62"/>
            <p:cNvSpPr/>
            <p:nvPr/>
          </p:nvSpPr>
          <p:spPr>
            <a:xfrm>
              <a:off x="2188136" y="3740730"/>
              <a:ext cx="1039972" cy="983674"/>
            </a:xfrm>
            <a:prstGeom prst="roundRect">
              <a:avLst>
                <a:gd name="adj" fmla="val 190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3200" dirty="0">
                <a:latin typeface="+mn-ea"/>
                <a:cs typeface="+mn-ea"/>
              </a:endParaRPr>
            </a:p>
          </p:txBody>
        </p:sp>
        <p:sp>
          <p:nvSpPr>
            <p:cNvPr id="66" name="Rectangle 65"/>
            <p:cNvSpPr/>
            <p:nvPr/>
          </p:nvSpPr>
          <p:spPr>
            <a:xfrm rot="2700000">
              <a:off x="3013361" y="4087093"/>
              <a:ext cx="290945" cy="2909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6" name="Group 5"/>
          <p:cNvGrpSpPr/>
          <p:nvPr/>
        </p:nvGrpSpPr>
        <p:grpSpPr>
          <a:xfrm>
            <a:off x="4231600" y="3740730"/>
            <a:ext cx="5771757" cy="983674"/>
            <a:chOff x="4231356" y="3740730"/>
            <a:chExt cx="5772508" cy="983674"/>
          </a:xfrm>
        </p:grpSpPr>
        <p:sp>
          <p:nvSpPr>
            <p:cNvPr id="65" name="Rounded Rectangle 64"/>
            <p:cNvSpPr/>
            <p:nvPr/>
          </p:nvSpPr>
          <p:spPr>
            <a:xfrm>
              <a:off x="4302279" y="3740730"/>
              <a:ext cx="5701585" cy="983674"/>
            </a:xfrm>
            <a:prstGeom prst="roundRect">
              <a:avLst>
                <a:gd name="adj" fmla="val 190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67" name="Rectangle 66"/>
            <p:cNvSpPr/>
            <p:nvPr/>
          </p:nvSpPr>
          <p:spPr>
            <a:xfrm rot="2700000">
              <a:off x="4231356" y="4087092"/>
              <a:ext cx="290945" cy="2909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70" name="Rectangle 69"/>
          <p:cNvSpPr/>
          <p:nvPr/>
        </p:nvSpPr>
        <p:spPr>
          <a:xfrm flipH="1">
            <a:off x="7889490" y="4779822"/>
            <a:ext cx="1074031" cy="983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solidFill>
                <a:latin typeface="+mn-ea"/>
                <a:cs typeface="+mn-ea"/>
              </a:rPr>
              <a:t>04</a:t>
            </a:r>
          </a:p>
        </p:txBody>
      </p:sp>
      <p:grpSp>
        <p:nvGrpSpPr>
          <p:cNvPr id="3" name="Group 2"/>
          <p:cNvGrpSpPr/>
          <p:nvPr/>
        </p:nvGrpSpPr>
        <p:grpSpPr>
          <a:xfrm>
            <a:off x="8887332" y="4779821"/>
            <a:ext cx="1116025" cy="983674"/>
            <a:chOff x="8887694" y="4779821"/>
            <a:chExt cx="1116170" cy="983674"/>
          </a:xfrm>
        </p:grpSpPr>
        <p:sp>
          <p:nvSpPr>
            <p:cNvPr id="69" name="Rounded Rectangle 68"/>
            <p:cNvSpPr/>
            <p:nvPr/>
          </p:nvSpPr>
          <p:spPr>
            <a:xfrm flipH="1">
              <a:off x="8963892" y="4779821"/>
              <a:ext cx="1039972" cy="983674"/>
            </a:xfrm>
            <a:prstGeom prst="roundRect">
              <a:avLst>
                <a:gd name="adj" fmla="val 19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200" dirty="0">
                <a:solidFill>
                  <a:srgbClr val="FFFFFF"/>
                </a:solidFill>
                <a:latin typeface="+mn-ea"/>
                <a:cs typeface="+mn-ea"/>
              </a:endParaRPr>
            </a:p>
          </p:txBody>
        </p:sp>
        <p:sp>
          <p:nvSpPr>
            <p:cNvPr id="72" name="Rectangle 71"/>
            <p:cNvSpPr/>
            <p:nvPr/>
          </p:nvSpPr>
          <p:spPr>
            <a:xfrm rot="18900000" flipH="1">
              <a:off x="8887694" y="5126184"/>
              <a:ext cx="290945" cy="2909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2" name="Group 1"/>
          <p:cNvGrpSpPr/>
          <p:nvPr/>
        </p:nvGrpSpPr>
        <p:grpSpPr>
          <a:xfrm>
            <a:off x="2188646" y="4779821"/>
            <a:ext cx="5771757" cy="983674"/>
            <a:chOff x="2188136" y="4779821"/>
            <a:chExt cx="5772508" cy="983674"/>
          </a:xfrm>
        </p:grpSpPr>
        <p:sp>
          <p:nvSpPr>
            <p:cNvPr id="71" name="Rounded Rectangle 70"/>
            <p:cNvSpPr/>
            <p:nvPr/>
          </p:nvSpPr>
          <p:spPr>
            <a:xfrm flipH="1">
              <a:off x="2188136" y="4779821"/>
              <a:ext cx="5701585" cy="983674"/>
            </a:xfrm>
            <a:prstGeom prst="roundRect">
              <a:avLst>
                <a:gd name="adj" fmla="val 19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73" name="Rectangle 72"/>
            <p:cNvSpPr/>
            <p:nvPr/>
          </p:nvSpPr>
          <p:spPr>
            <a:xfrm rot="18900000" flipH="1">
              <a:off x="7669699" y="5126183"/>
              <a:ext cx="290945" cy="2909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74" name="Text Placeholder 32"/>
          <p:cNvSpPr txBox="1"/>
          <p:nvPr/>
        </p:nvSpPr>
        <p:spPr>
          <a:xfrm>
            <a:off x="4646748" y="3941295"/>
            <a:ext cx="5217200" cy="74154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a:t>
            </a:r>
            <a:endParaRPr lang="en-US" altLang="zh-CN" sz="1000" dirty="0">
              <a:solidFill>
                <a:schemeClr val="bg1"/>
              </a:solidFill>
              <a:latin typeface="+mn-ea"/>
              <a:cs typeface="+mn-ea"/>
            </a:endParaRPr>
          </a:p>
          <a:p>
            <a:r>
              <a:rPr lang="zh-CN" altLang="en-US" sz="1000" dirty="0">
                <a:solidFill>
                  <a:schemeClr val="bg1"/>
                </a:solidFill>
                <a:latin typeface="+mn-ea"/>
                <a:cs typeface="+mn-ea"/>
              </a:rPr>
              <a:t>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分钟之内。此处添加详细文本描述，建议与标题相关并符合整体语言风格，语言描述尽量简洁生动。</a:t>
            </a:r>
          </a:p>
        </p:txBody>
      </p:sp>
      <p:sp>
        <p:nvSpPr>
          <p:cNvPr id="75" name="Text Placeholder 32"/>
          <p:cNvSpPr txBox="1"/>
          <p:nvPr/>
        </p:nvSpPr>
        <p:spPr>
          <a:xfrm>
            <a:off x="2458173" y="2905830"/>
            <a:ext cx="5217200" cy="74154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a:t>
            </a:r>
            <a:endParaRPr lang="en-US" altLang="zh-CN" sz="1000" dirty="0">
              <a:solidFill>
                <a:schemeClr val="bg1"/>
              </a:solidFill>
              <a:latin typeface="+mn-ea"/>
              <a:cs typeface="+mn-ea"/>
            </a:endParaRPr>
          </a:p>
          <a:p>
            <a:r>
              <a:rPr lang="zh-CN" altLang="en-US" sz="1000" dirty="0">
                <a:solidFill>
                  <a:schemeClr val="bg1"/>
                </a:solidFill>
                <a:latin typeface="+mn-ea"/>
                <a:cs typeface="+mn-ea"/>
              </a:rPr>
              <a:t>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分钟之内。此处添加详细文本描述，建议与标题相关并符合整体语言风格，语言描述尽量简洁生动。</a:t>
            </a:r>
          </a:p>
        </p:txBody>
      </p:sp>
      <p:sp>
        <p:nvSpPr>
          <p:cNvPr id="76" name="Text Placeholder 32"/>
          <p:cNvSpPr txBox="1"/>
          <p:nvPr/>
        </p:nvSpPr>
        <p:spPr>
          <a:xfrm>
            <a:off x="2458173" y="4980389"/>
            <a:ext cx="5217200" cy="74154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a:t>
            </a:r>
            <a:endParaRPr lang="en-US" altLang="zh-CN" sz="1000" dirty="0">
              <a:solidFill>
                <a:schemeClr val="bg1"/>
              </a:solidFill>
              <a:latin typeface="+mn-ea"/>
              <a:cs typeface="+mn-ea"/>
            </a:endParaRPr>
          </a:p>
          <a:p>
            <a:r>
              <a:rPr lang="zh-CN" altLang="en-US" sz="1000" dirty="0">
                <a:solidFill>
                  <a:schemeClr val="bg1"/>
                </a:solidFill>
                <a:latin typeface="+mn-ea"/>
                <a:cs typeface="+mn-ea"/>
              </a:rPr>
              <a:t>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分钟之内。此处添加详细文本描述，建议与标题相关并符合整体语言风格，语言描述尽量简洁生动。</a:t>
            </a:r>
          </a:p>
        </p:txBody>
      </p:sp>
      <p:sp>
        <p:nvSpPr>
          <p:cNvPr id="39" name="Freeform 142"/>
          <p:cNvSpPr/>
          <p:nvPr/>
        </p:nvSpPr>
        <p:spPr bwMode="auto">
          <a:xfrm>
            <a:off x="9166525" y="5031220"/>
            <a:ext cx="588987" cy="480870"/>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40" name="Freeform 149"/>
          <p:cNvSpPr/>
          <p:nvPr/>
        </p:nvSpPr>
        <p:spPr bwMode="auto">
          <a:xfrm>
            <a:off x="2395794" y="3929017"/>
            <a:ext cx="619037" cy="60709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41" name="Freeform 116"/>
          <p:cNvSpPr>
            <a:spLocks noEditPoints="1"/>
          </p:cNvSpPr>
          <p:nvPr/>
        </p:nvSpPr>
        <p:spPr bwMode="auto">
          <a:xfrm>
            <a:off x="2373256" y="1863113"/>
            <a:ext cx="664115" cy="586059"/>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42" name="组合 41"/>
          <p:cNvGrpSpPr/>
          <p:nvPr/>
        </p:nvGrpSpPr>
        <p:grpSpPr>
          <a:xfrm>
            <a:off x="9077758" y="2859870"/>
            <a:ext cx="811361" cy="667209"/>
            <a:chOff x="5108575" y="3992563"/>
            <a:chExt cx="428625" cy="352426"/>
          </a:xfrm>
          <a:solidFill>
            <a:schemeClr val="bg1"/>
          </a:solidFill>
        </p:grpSpPr>
        <p:sp>
          <p:nvSpPr>
            <p:cNvPr id="43"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4"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5"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6"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7"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8"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left)">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trips(down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strips(downLeft)">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strips(downLeft)">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right)">
                                      <p:cBhvr>
                                        <p:cTn id="60" dur="50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7" grpId="0" animBg="1"/>
      <p:bldP spid="61" grpId="0"/>
      <p:bldP spid="64" grpId="0" animBg="1"/>
      <p:bldP spid="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aphicFrame>
        <p:nvGraphicFramePr>
          <p:cNvPr id="54" name="Chart 53"/>
          <p:cNvGraphicFramePr/>
          <p:nvPr/>
        </p:nvGraphicFramePr>
        <p:xfrm>
          <a:off x="1321423" y="1555735"/>
          <a:ext cx="9549157" cy="2992582"/>
        </p:xfrm>
        <a:graphic>
          <a:graphicData uri="http://schemas.openxmlformats.org/drawingml/2006/chart">
            <c:chart xmlns:c="http://schemas.openxmlformats.org/drawingml/2006/chart" xmlns:r="http://schemas.openxmlformats.org/officeDocument/2006/relationships" r:id="rId3"/>
          </a:graphicData>
        </a:graphic>
      </p:graphicFrame>
      <p:sp>
        <p:nvSpPr>
          <p:cNvPr id="57" name="Text Placeholder 32"/>
          <p:cNvSpPr txBox="1"/>
          <p:nvPr/>
        </p:nvSpPr>
        <p:spPr>
          <a:xfrm>
            <a:off x="2372882" y="5272677"/>
            <a:ext cx="1879467"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58" name="Text Placeholder 33"/>
          <p:cNvSpPr txBox="1"/>
          <p:nvPr/>
        </p:nvSpPr>
        <p:spPr>
          <a:xfrm>
            <a:off x="2372884" y="5059755"/>
            <a:ext cx="1464110"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市场策略</a:t>
            </a:r>
            <a:endParaRPr lang="en-AU" sz="1200" dirty="0">
              <a:solidFill>
                <a:schemeClr val="accent5"/>
              </a:solidFill>
              <a:latin typeface="+mn-ea"/>
              <a:cs typeface="+mn-ea"/>
            </a:endParaRPr>
          </a:p>
        </p:txBody>
      </p:sp>
      <p:sp>
        <p:nvSpPr>
          <p:cNvPr id="61" name="Text Placeholder 32"/>
          <p:cNvSpPr txBox="1"/>
          <p:nvPr/>
        </p:nvSpPr>
        <p:spPr>
          <a:xfrm>
            <a:off x="5452181" y="5272677"/>
            <a:ext cx="1879467"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62" name="Text Placeholder 33"/>
          <p:cNvSpPr txBox="1"/>
          <p:nvPr/>
        </p:nvSpPr>
        <p:spPr>
          <a:xfrm>
            <a:off x="5452183" y="5059755"/>
            <a:ext cx="1464110"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系统设置</a:t>
            </a:r>
            <a:endParaRPr lang="en-AU" sz="1200" dirty="0">
              <a:solidFill>
                <a:schemeClr val="accent5"/>
              </a:solidFill>
              <a:latin typeface="+mn-ea"/>
              <a:cs typeface="+mn-ea"/>
            </a:endParaRPr>
          </a:p>
        </p:txBody>
      </p:sp>
      <p:sp>
        <p:nvSpPr>
          <p:cNvPr id="65" name="Text Placeholder 32"/>
          <p:cNvSpPr txBox="1"/>
          <p:nvPr/>
        </p:nvSpPr>
        <p:spPr>
          <a:xfrm>
            <a:off x="8564338" y="5272677"/>
            <a:ext cx="1879467" cy="52873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66" name="Text Placeholder 33"/>
          <p:cNvSpPr txBox="1"/>
          <p:nvPr/>
        </p:nvSpPr>
        <p:spPr>
          <a:xfrm>
            <a:off x="8564340" y="5059755"/>
            <a:ext cx="1464110" cy="23021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200" b="1" dirty="0">
                <a:solidFill>
                  <a:schemeClr val="accent5"/>
                </a:solidFill>
                <a:latin typeface="+mn-ea"/>
                <a:cs typeface="+mn-ea"/>
              </a:rPr>
              <a:t>数字化</a:t>
            </a:r>
            <a:endParaRPr lang="en-AU" sz="1200" dirty="0">
              <a:solidFill>
                <a:schemeClr val="accent5"/>
              </a:solidFill>
              <a:latin typeface="+mn-ea"/>
              <a:cs typeface="+mn-ea"/>
            </a:endParaRPr>
          </a:p>
        </p:txBody>
      </p:sp>
      <p:sp>
        <p:nvSpPr>
          <p:cNvPr id="16" name="Freeform 142"/>
          <p:cNvSpPr/>
          <p:nvPr/>
        </p:nvSpPr>
        <p:spPr bwMode="auto">
          <a:xfrm>
            <a:off x="8116128" y="5034063"/>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sp>
        <p:nvSpPr>
          <p:cNvPr id="17" name="Freeform 149"/>
          <p:cNvSpPr/>
          <p:nvPr/>
        </p:nvSpPr>
        <p:spPr bwMode="auto">
          <a:xfrm>
            <a:off x="5036825" y="5006227"/>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18" name="Freeform 116"/>
          <p:cNvSpPr>
            <a:spLocks noEditPoints="1"/>
          </p:cNvSpPr>
          <p:nvPr/>
        </p:nvSpPr>
        <p:spPr bwMode="auto">
          <a:xfrm>
            <a:off x="1892741" y="4981867"/>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3"/>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graphicEl>
                                              <a:chart seriesIdx="-3" categoryIdx="-3" bldStep="gridLegend"/>
                                            </p:graphicEl>
                                          </p:spTgt>
                                        </p:tgtEl>
                                        <p:attrNameLst>
                                          <p:attrName>style.visibility</p:attrName>
                                        </p:attrNameLst>
                                      </p:cBhvr>
                                      <p:to>
                                        <p:strVal val="visible"/>
                                      </p:to>
                                    </p:set>
                                    <p:animEffect transition="in" filter="wipe(left)">
                                      <p:cBhvr>
                                        <p:cTn id="7" dur="500"/>
                                        <p:tgtEl>
                                          <p:spTgt spid="5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
                                            <p:graphicEl>
                                              <a:chart seriesIdx="0" categoryIdx="0" bldStep="ptInSeries"/>
                                            </p:graphicEl>
                                          </p:spTgt>
                                        </p:tgtEl>
                                        <p:attrNameLst>
                                          <p:attrName>style.visibility</p:attrName>
                                        </p:attrNameLst>
                                      </p:cBhvr>
                                      <p:to>
                                        <p:strVal val="visible"/>
                                      </p:to>
                                    </p:set>
                                    <p:animEffect transition="in" filter="wipe(left)">
                                      <p:cBhvr>
                                        <p:cTn id="12" dur="500"/>
                                        <p:tgtEl>
                                          <p:spTgt spid="54">
                                            <p:graphicEl>
                                              <a:chart seriesIdx="0" categoryIdx="0" bldStep="ptIn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
                                            <p:graphicEl>
                                              <a:chart seriesIdx="0" categoryIdx="1" bldStep="ptInSeries"/>
                                            </p:graphicEl>
                                          </p:spTgt>
                                        </p:tgtEl>
                                        <p:attrNameLst>
                                          <p:attrName>style.visibility</p:attrName>
                                        </p:attrNameLst>
                                      </p:cBhvr>
                                      <p:to>
                                        <p:strVal val="visible"/>
                                      </p:to>
                                    </p:set>
                                    <p:animEffect transition="in" filter="wipe(left)">
                                      <p:cBhvr>
                                        <p:cTn id="17" dur="500"/>
                                        <p:tgtEl>
                                          <p:spTgt spid="54">
                                            <p:graphicEl>
                                              <a:chart seriesIdx="0" categoryIdx="1" bldStep="ptIn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
                                            <p:graphicEl>
                                              <a:chart seriesIdx="0" categoryIdx="2" bldStep="ptInSeries"/>
                                            </p:graphicEl>
                                          </p:spTgt>
                                        </p:tgtEl>
                                        <p:attrNameLst>
                                          <p:attrName>style.visibility</p:attrName>
                                        </p:attrNameLst>
                                      </p:cBhvr>
                                      <p:to>
                                        <p:strVal val="visible"/>
                                      </p:to>
                                    </p:set>
                                    <p:animEffect transition="in" filter="wipe(left)">
                                      <p:cBhvr>
                                        <p:cTn id="22" dur="500"/>
                                        <p:tgtEl>
                                          <p:spTgt spid="54">
                                            <p:graphicEl>
                                              <a:chart seriesIdx="0" categoryIdx="2" bldStep="ptIn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
                                            <p:graphicEl>
                                              <a:chart seriesIdx="0" categoryIdx="3" bldStep="ptInSeries"/>
                                            </p:graphicEl>
                                          </p:spTgt>
                                        </p:tgtEl>
                                        <p:attrNameLst>
                                          <p:attrName>style.visibility</p:attrName>
                                        </p:attrNameLst>
                                      </p:cBhvr>
                                      <p:to>
                                        <p:strVal val="visible"/>
                                      </p:to>
                                    </p:set>
                                    <p:animEffect transition="in" filter="wipe(left)">
                                      <p:cBhvr>
                                        <p:cTn id="27" dur="500"/>
                                        <p:tgtEl>
                                          <p:spTgt spid="54">
                                            <p:graphicEl>
                                              <a:chart seriesIdx="0" categoryIdx="3" bldStep="ptIn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4">
                                            <p:graphicEl>
                                              <a:chart seriesIdx="1" categoryIdx="0" bldStep="ptInSeries"/>
                                            </p:graphicEl>
                                          </p:spTgt>
                                        </p:tgtEl>
                                        <p:attrNameLst>
                                          <p:attrName>style.visibility</p:attrName>
                                        </p:attrNameLst>
                                      </p:cBhvr>
                                      <p:to>
                                        <p:strVal val="visible"/>
                                      </p:to>
                                    </p:set>
                                    <p:animEffect transition="in" filter="wipe(left)">
                                      <p:cBhvr>
                                        <p:cTn id="32" dur="500"/>
                                        <p:tgtEl>
                                          <p:spTgt spid="54">
                                            <p:graphicEl>
                                              <a:chart seriesIdx="1" categoryIdx="0" bldStep="ptIn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graphicEl>
                                              <a:chart seriesIdx="1" categoryIdx="1" bldStep="ptInSeries"/>
                                            </p:graphicEl>
                                          </p:spTgt>
                                        </p:tgtEl>
                                        <p:attrNameLst>
                                          <p:attrName>style.visibility</p:attrName>
                                        </p:attrNameLst>
                                      </p:cBhvr>
                                      <p:to>
                                        <p:strVal val="visible"/>
                                      </p:to>
                                    </p:set>
                                    <p:animEffect transition="in" filter="wipe(left)">
                                      <p:cBhvr>
                                        <p:cTn id="37" dur="500"/>
                                        <p:tgtEl>
                                          <p:spTgt spid="54">
                                            <p:graphicEl>
                                              <a:chart seriesIdx="1" categoryIdx="1" bldStep="ptIn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4">
                                            <p:graphicEl>
                                              <a:chart seriesIdx="1" categoryIdx="2" bldStep="ptInSeries"/>
                                            </p:graphicEl>
                                          </p:spTgt>
                                        </p:tgtEl>
                                        <p:attrNameLst>
                                          <p:attrName>style.visibility</p:attrName>
                                        </p:attrNameLst>
                                      </p:cBhvr>
                                      <p:to>
                                        <p:strVal val="visible"/>
                                      </p:to>
                                    </p:set>
                                    <p:animEffect transition="in" filter="wipe(left)">
                                      <p:cBhvr>
                                        <p:cTn id="42" dur="500"/>
                                        <p:tgtEl>
                                          <p:spTgt spid="54">
                                            <p:graphicEl>
                                              <a:chart seriesIdx="1" categoryIdx="2" bldStep="ptIn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4">
                                            <p:graphicEl>
                                              <a:chart seriesIdx="1" categoryIdx="3" bldStep="ptInSeries"/>
                                            </p:graphicEl>
                                          </p:spTgt>
                                        </p:tgtEl>
                                        <p:attrNameLst>
                                          <p:attrName>style.visibility</p:attrName>
                                        </p:attrNameLst>
                                      </p:cBhvr>
                                      <p:to>
                                        <p:strVal val="visible"/>
                                      </p:to>
                                    </p:set>
                                    <p:animEffect transition="in" filter="wipe(left)">
                                      <p:cBhvr>
                                        <p:cTn id="47" dur="500"/>
                                        <p:tgtEl>
                                          <p:spTgt spid="54">
                                            <p:graphicEl>
                                              <a:chart seriesIdx="1" categoryIdx="3" bldStep="ptIn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4">
                                            <p:graphicEl>
                                              <a:chart seriesIdx="2" categoryIdx="0" bldStep="ptInSeries"/>
                                            </p:graphicEl>
                                          </p:spTgt>
                                        </p:tgtEl>
                                        <p:attrNameLst>
                                          <p:attrName>style.visibility</p:attrName>
                                        </p:attrNameLst>
                                      </p:cBhvr>
                                      <p:to>
                                        <p:strVal val="visible"/>
                                      </p:to>
                                    </p:set>
                                    <p:animEffect transition="in" filter="wipe(left)">
                                      <p:cBhvr>
                                        <p:cTn id="52" dur="500"/>
                                        <p:tgtEl>
                                          <p:spTgt spid="54">
                                            <p:graphicEl>
                                              <a:chart seriesIdx="2" categoryIdx="0" bldStep="ptIn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4">
                                            <p:graphicEl>
                                              <a:chart seriesIdx="2" categoryIdx="1" bldStep="ptInSeries"/>
                                            </p:graphicEl>
                                          </p:spTgt>
                                        </p:tgtEl>
                                        <p:attrNameLst>
                                          <p:attrName>style.visibility</p:attrName>
                                        </p:attrNameLst>
                                      </p:cBhvr>
                                      <p:to>
                                        <p:strVal val="visible"/>
                                      </p:to>
                                    </p:set>
                                    <p:animEffect transition="in" filter="wipe(left)">
                                      <p:cBhvr>
                                        <p:cTn id="57" dur="500"/>
                                        <p:tgtEl>
                                          <p:spTgt spid="54">
                                            <p:graphicEl>
                                              <a:chart seriesIdx="2" categoryIdx="1" bldStep="ptInSeries"/>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4">
                                            <p:graphicEl>
                                              <a:chart seriesIdx="2" categoryIdx="2" bldStep="ptInSeries"/>
                                            </p:graphicEl>
                                          </p:spTgt>
                                        </p:tgtEl>
                                        <p:attrNameLst>
                                          <p:attrName>style.visibility</p:attrName>
                                        </p:attrNameLst>
                                      </p:cBhvr>
                                      <p:to>
                                        <p:strVal val="visible"/>
                                      </p:to>
                                    </p:set>
                                    <p:animEffect transition="in" filter="wipe(left)">
                                      <p:cBhvr>
                                        <p:cTn id="62" dur="500"/>
                                        <p:tgtEl>
                                          <p:spTgt spid="54">
                                            <p:graphicEl>
                                              <a:chart seriesIdx="2" categoryIdx="2" bldStep="ptIn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4">
                                            <p:graphicEl>
                                              <a:chart seriesIdx="2" categoryIdx="3" bldStep="ptInSeries"/>
                                            </p:graphicEl>
                                          </p:spTgt>
                                        </p:tgtEl>
                                        <p:attrNameLst>
                                          <p:attrName>style.visibility</p:attrName>
                                        </p:attrNameLst>
                                      </p:cBhvr>
                                      <p:to>
                                        <p:strVal val="visible"/>
                                      </p:to>
                                    </p:set>
                                    <p:animEffect transition="in" filter="wipe(left)">
                                      <p:cBhvr>
                                        <p:cTn id="67" dur="500"/>
                                        <p:tgtEl>
                                          <p:spTgt spid="54">
                                            <p:graphicEl>
                                              <a:chart seriesIdx="2" categoryIdx="3" bldStep="ptInSeries"/>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4">
                                            <p:graphicEl>
                                              <a:chart seriesIdx="3" categoryIdx="0" bldStep="ptInSeries"/>
                                            </p:graphicEl>
                                          </p:spTgt>
                                        </p:tgtEl>
                                        <p:attrNameLst>
                                          <p:attrName>style.visibility</p:attrName>
                                        </p:attrNameLst>
                                      </p:cBhvr>
                                      <p:to>
                                        <p:strVal val="visible"/>
                                      </p:to>
                                    </p:set>
                                    <p:animEffect transition="in" filter="wipe(left)">
                                      <p:cBhvr>
                                        <p:cTn id="72" dur="500"/>
                                        <p:tgtEl>
                                          <p:spTgt spid="54">
                                            <p:graphicEl>
                                              <a:chart seriesIdx="3" categoryIdx="0" bldStep="ptInSeries"/>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4">
                                            <p:graphicEl>
                                              <a:chart seriesIdx="3" categoryIdx="1" bldStep="ptInSeries"/>
                                            </p:graphicEl>
                                          </p:spTgt>
                                        </p:tgtEl>
                                        <p:attrNameLst>
                                          <p:attrName>style.visibility</p:attrName>
                                        </p:attrNameLst>
                                      </p:cBhvr>
                                      <p:to>
                                        <p:strVal val="visible"/>
                                      </p:to>
                                    </p:set>
                                    <p:animEffect transition="in" filter="wipe(left)">
                                      <p:cBhvr>
                                        <p:cTn id="77" dur="500"/>
                                        <p:tgtEl>
                                          <p:spTgt spid="54">
                                            <p:graphicEl>
                                              <a:chart seriesIdx="3" categoryIdx="1" bldStep="ptInSeries"/>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4">
                                            <p:graphicEl>
                                              <a:chart seriesIdx="3" categoryIdx="2" bldStep="ptInSeries"/>
                                            </p:graphicEl>
                                          </p:spTgt>
                                        </p:tgtEl>
                                        <p:attrNameLst>
                                          <p:attrName>style.visibility</p:attrName>
                                        </p:attrNameLst>
                                      </p:cBhvr>
                                      <p:to>
                                        <p:strVal val="visible"/>
                                      </p:to>
                                    </p:set>
                                    <p:animEffect transition="in" filter="wipe(left)">
                                      <p:cBhvr>
                                        <p:cTn id="82" dur="500"/>
                                        <p:tgtEl>
                                          <p:spTgt spid="54">
                                            <p:graphicEl>
                                              <a:chart seriesIdx="3" categoryIdx="2" bldStep="ptInSeries"/>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graphicEl>
                                              <a:chart seriesIdx="3" categoryIdx="3" bldStep="ptInSeries"/>
                                            </p:graphicEl>
                                          </p:spTgt>
                                        </p:tgtEl>
                                        <p:attrNameLst>
                                          <p:attrName>style.visibility</p:attrName>
                                        </p:attrNameLst>
                                      </p:cBhvr>
                                      <p:to>
                                        <p:strVal val="visible"/>
                                      </p:to>
                                    </p:set>
                                    <p:animEffect transition="in" filter="wipe(left)">
                                      <p:cBhvr>
                                        <p:cTn id="87" dur="500"/>
                                        <p:tgtEl>
                                          <p:spTgt spid="54">
                                            <p:graphicEl>
                                              <a:chart seriesIdx="3" categoryIdx="3" bldStep="ptInSeries"/>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fade">
                                      <p:cBhvr>
                                        <p:cTn id="93" dur="500"/>
                                        <p:tgtEl>
                                          <p:spTgt spid="5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fade">
                                      <p:cBhvr>
                                        <p:cTn id="98" dur="500"/>
                                        <p:tgtEl>
                                          <p:spTgt spid="6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fade">
                                      <p:cBhvr>
                                        <p:cTn id="104" dur="500"/>
                                        <p:tgtEl>
                                          <p:spTgt spid="6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fade">
                                      <p:cBhvr>
                                        <p:cTn id="10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4" grpId="0">
        <p:bldSub>
          <a:bldChart bld="seriesEl"/>
        </p:bldSub>
      </p:bldGraphic>
      <p:bldP spid="57" grpId="0"/>
      <p:bldP spid="58" grpId="0"/>
      <p:bldP spid="61" grpId="0"/>
      <p:bldP spid="62" grpId="0"/>
      <p:bldP spid="65" grpId="0"/>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46" name="Freeform 45"/>
          <p:cNvSpPr/>
          <p:nvPr/>
        </p:nvSpPr>
        <p:spPr>
          <a:xfrm>
            <a:off x="8175598" y="3048369"/>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5" name="Freeform 44"/>
          <p:cNvSpPr/>
          <p:nvPr/>
        </p:nvSpPr>
        <p:spPr>
          <a:xfrm>
            <a:off x="3687737" y="3048369"/>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2" name="Freeform 41"/>
          <p:cNvSpPr/>
          <p:nvPr/>
        </p:nvSpPr>
        <p:spPr>
          <a:xfrm flipV="1">
            <a:off x="5931667" y="176713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1" name="Freeform 40"/>
          <p:cNvSpPr/>
          <p:nvPr/>
        </p:nvSpPr>
        <p:spPr>
          <a:xfrm flipV="1">
            <a:off x="1443806" y="176713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3" name="Freeform 42"/>
          <p:cNvSpPr/>
          <p:nvPr/>
        </p:nvSpPr>
        <p:spPr>
          <a:xfrm>
            <a:off x="1443806" y="3048369"/>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49" name="Freeform 48"/>
          <p:cNvSpPr/>
          <p:nvPr/>
        </p:nvSpPr>
        <p:spPr>
          <a:xfrm>
            <a:off x="5931667" y="3048369"/>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0" name="Freeform 69"/>
          <p:cNvSpPr/>
          <p:nvPr/>
        </p:nvSpPr>
        <p:spPr>
          <a:xfrm flipV="1">
            <a:off x="3687737" y="176713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1" name="Freeform 70"/>
          <p:cNvSpPr/>
          <p:nvPr/>
        </p:nvSpPr>
        <p:spPr>
          <a:xfrm flipV="1">
            <a:off x="8175598" y="176713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mn-ea"/>
              <a:cs typeface="+mn-ea"/>
            </a:endParaRPr>
          </a:p>
        </p:txBody>
      </p:sp>
      <p:sp>
        <p:nvSpPr>
          <p:cNvPr id="75" name="Oval 74"/>
          <p:cNvSpPr>
            <a:spLocks noChangeAspect="1"/>
          </p:cNvSpPr>
          <p:nvPr/>
        </p:nvSpPr>
        <p:spPr>
          <a:xfrm>
            <a:off x="2244867" y="2557390"/>
            <a:ext cx="967218" cy="9673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solidFill>
                <a:schemeClr val="bg1"/>
              </a:solidFill>
              <a:latin typeface="+mn-ea"/>
              <a:cs typeface="+mn-ea"/>
            </a:endParaRPr>
          </a:p>
        </p:txBody>
      </p:sp>
      <p:sp>
        <p:nvSpPr>
          <p:cNvPr id="76" name="Oval 75"/>
          <p:cNvSpPr>
            <a:spLocks noChangeAspect="1"/>
          </p:cNvSpPr>
          <p:nvPr/>
        </p:nvSpPr>
        <p:spPr>
          <a:xfrm>
            <a:off x="4498172" y="2557390"/>
            <a:ext cx="967218" cy="967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sz="2400" dirty="0">
              <a:latin typeface="+mn-ea"/>
              <a:cs typeface="+mn-ea"/>
            </a:endParaRPr>
          </a:p>
        </p:txBody>
      </p:sp>
      <p:sp>
        <p:nvSpPr>
          <p:cNvPr id="77" name="Oval 76"/>
          <p:cNvSpPr>
            <a:spLocks noChangeAspect="1"/>
          </p:cNvSpPr>
          <p:nvPr/>
        </p:nvSpPr>
        <p:spPr>
          <a:xfrm>
            <a:off x="6726613" y="2557390"/>
            <a:ext cx="967218" cy="9673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solidFill>
                <a:schemeClr val="bg1"/>
              </a:solidFill>
              <a:latin typeface="+mn-ea"/>
              <a:cs typeface="+mn-ea"/>
            </a:endParaRPr>
          </a:p>
        </p:txBody>
      </p:sp>
      <p:sp>
        <p:nvSpPr>
          <p:cNvPr id="78" name="Oval 77"/>
          <p:cNvSpPr>
            <a:spLocks noChangeAspect="1"/>
          </p:cNvSpPr>
          <p:nvPr/>
        </p:nvSpPr>
        <p:spPr>
          <a:xfrm>
            <a:off x="8987209" y="2557390"/>
            <a:ext cx="967218" cy="9673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sz="2400" dirty="0">
              <a:latin typeface="+mn-ea"/>
              <a:cs typeface="+mn-ea"/>
            </a:endParaRPr>
          </a:p>
        </p:txBody>
      </p:sp>
      <p:sp>
        <p:nvSpPr>
          <p:cNvPr id="79" name="Text Placeholder 32"/>
          <p:cNvSpPr txBox="1"/>
          <p:nvPr/>
        </p:nvSpPr>
        <p:spPr>
          <a:xfrm>
            <a:off x="1909004" y="4989101"/>
            <a:ext cx="1650125" cy="78169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p>
        </p:txBody>
      </p:sp>
      <p:sp>
        <p:nvSpPr>
          <p:cNvPr id="80" name="Text Placeholder 33"/>
          <p:cNvSpPr txBox="1"/>
          <p:nvPr/>
        </p:nvSpPr>
        <p:spPr>
          <a:xfrm>
            <a:off x="1909005" y="4670237"/>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400" b="1" dirty="0">
                <a:solidFill>
                  <a:schemeClr val="accent1"/>
                </a:solidFill>
                <a:latin typeface="+mn-ea"/>
                <a:cs typeface="+mn-ea"/>
              </a:rPr>
              <a:t>概念策略</a:t>
            </a:r>
            <a:endParaRPr lang="en-AU" sz="1400" dirty="0">
              <a:solidFill>
                <a:schemeClr val="accent1"/>
              </a:solidFill>
              <a:latin typeface="+mn-ea"/>
              <a:cs typeface="+mn-ea"/>
            </a:endParaRPr>
          </a:p>
        </p:txBody>
      </p:sp>
      <p:sp>
        <p:nvSpPr>
          <p:cNvPr id="47" name="Text Placeholder 32"/>
          <p:cNvSpPr txBox="1"/>
          <p:nvPr/>
        </p:nvSpPr>
        <p:spPr>
          <a:xfrm>
            <a:off x="4165828" y="4989101"/>
            <a:ext cx="1650125" cy="78169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p>
        </p:txBody>
      </p:sp>
      <p:sp>
        <p:nvSpPr>
          <p:cNvPr id="48" name="Text Placeholder 33"/>
          <p:cNvSpPr txBox="1"/>
          <p:nvPr/>
        </p:nvSpPr>
        <p:spPr>
          <a:xfrm>
            <a:off x="4165829" y="4670237"/>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400" b="1" dirty="0">
                <a:solidFill>
                  <a:srgbClr val="7F7F7F"/>
                </a:solidFill>
                <a:latin typeface="+mn-ea"/>
                <a:cs typeface="+mn-ea"/>
              </a:rPr>
              <a:t>行程安排</a:t>
            </a:r>
            <a:endParaRPr lang="en-AU" sz="1400" dirty="0">
              <a:solidFill>
                <a:srgbClr val="7F7F7F"/>
              </a:solidFill>
              <a:latin typeface="+mn-ea"/>
              <a:cs typeface="+mn-ea"/>
            </a:endParaRPr>
          </a:p>
        </p:txBody>
      </p:sp>
      <p:sp>
        <p:nvSpPr>
          <p:cNvPr id="50" name="Text Placeholder 32"/>
          <p:cNvSpPr txBox="1"/>
          <p:nvPr/>
        </p:nvSpPr>
        <p:spPr>
          <a:xfrm>
            <a:off x="6390287" y="4989101"/>
            <a:ext cx="1650125" cy="78169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p>
        </p:txBody>
      </p:sp>
      <p:sp>
        <p:nvSpPr>
          <p:cNvPr id="51" name="Text Placeholder 33"/>
          <p:cNvSpPr txBox="1"/>
          <p:nvPr/>
        </p:nvSpPr>
        <p:spPr>
          <a:xfrm>
            <a:off x="6390288" y="4670237"/>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400" b="1" dirty="0">
                <a:solidFill>
                  <a:schemeClr val="accent5"/>
                </a:solidFill>
                <a:latin typeface="+mn-ea"/>
                <a:cs typeface="+mn-ea"/>
              </a:rPr>
              <a:t>系统安全</a:t>
            </a:r>
            <a:endParaRPr lang="en-AU" sz="1400" dirty="0">
              <a:solidFill>
                <a:schemeClr val="accent5"/>
              </a:solidFill>
              <a:latin typeface="+mn-ea"/>
              <a:cs typeface="+mn-ea"/>
            </a:endParaRPr>
          </a:p>
        </p:txBody>
      </p:sp>
      <p:sp>
        <p:nvSpPr>
          <p:cNvPr id="52" name="Text Placeholder 32"/>
          <p:cNvSpPr txBox="1"/>
          <p:nvPr/>
        </p:nvSpPr>
        <p:spPr>
          <a:xfrm>
            <a:off x="8633310" y="4989101"/>
            <a:ext cx="1650125" cy="78169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zh-CN" altLang="en-US" sz="900" dirty="0">
                <a:solidFill>
                  <a:srgbClr val="7F7F7F"/>
                </a:solidFill>
                <a:latin typeface="+mn-ea"/>
                <a:cs typeface="+mn-ea"/>
              </a:rPr>
              <a:t>此处添加详细文本描述，建议与标题相关并符合整体语言风格，语言描述尽量简洁生动。</a:t>
            </a:r>
          </a:p>
        </p:txBody>
      </p:sp>
      <p:sp>
        <p:nvSpPr>
          <p:cNvPr id="53" name="Text Placeholder 33"/>
          <p:cNvSpPr txBox="1"/>
          <p:nvPr/>
        </p:nvSpPr>
        <p:spPr>
          <a:xfrm>
            <a:off x="8633311" y="4670237"/>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400" b="1" dirty="0">
                <a:solidFill>
                  <a:schemeClr val="accent6"/>
                </a:solidFill>
                <a:latin typeface="+mn-ea"/>
                <a:cs typeface="+mn-ea"/>
              </a:rPr>
              <a:t>产品发布 </a:t>
            </a:r>
            <a:endParaRPr lang="en-AU" sz="1400" dirty="0">
              <a:solidFill>
                <a:schemeClr val="accent6"/>
              </a:solidFill>
              <a:latin typeface="+mn-ea"/>
              <a:cs typeface="+mn-ea"/>
            </a:endParaRPr>
          </a:p>
        </p:txBody>
      </p:sp>
      <p:sp>
        <p:nvSpPr>
          <p:cNvPr id="26" name="Freeform 142"/>
          <p:cNvSpPr/>
          <p:nvPr/>
        </p:nvSpPr>
        <p:spPr bwMode="auto">
          <a:xfrm>
            <a:off x="7090667" y="2921756"/>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7" name="Freeform 149"/>
          <p:cNvSpPr/>
          <p:nvPr/>
        </p:nvSpPr>
        <p:spPr bwMode="auto">
          <a:xfrm>
            <a:off x="4817467" y="2859123"/>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8" name="Freeform 116"/>
          <p:cNvSpPr>
            <a:spLocks noEditPoints="1"/>
          </p:cNvSpPr>
          <p:nvPr/>
        </p:nvSpPr>
        <p:spPr bwMode="auto">
          <a:xfrm>
            <a:off x="2563706" y="2884903"/>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29" name="组合 28"/>
          <p:cNvGrpSpPr/>
          <p:nvPr/>
        </p:nvGrpSpPr>
        <p:grpSpPr>
          <a:xfrm>
            <a:off x="9269517" y="2884905"/>
            <a:ext cx="402605" cy="331075"/>
            <a:chOff x="5108575" y="3992563"/>
            <a:chExt cx="428625" cy="352426"/>
          </a:xfrm>
          <a:solidFill>
            <a:schemeClr val="bg1"/>
          </a:solidFill>
        </p:grpSpPr>
        <p:sp>
          <p:nvSpPr>
            <p:cNvPr id="30"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1"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2"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3"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4"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5"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fade">
                                      <p:cBhvr>
                                        <p:cTn id="20" dur="500"/>
                                        <p:tgtEl>
                                          <p:spTgt spid="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left)">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50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left)">
                                      <p:cBhvr>
                                        <p:cTn id="61" dur="500"/>
                                        <p:tgtEl>
                                          <p:spTgt spid="7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42" grpId="0" animBg="1"/>
      <p:bldP spid="41" grpId="0" animBg="1"/>
      <p:bldP spid="43" grpId="0" animBg="1"/>
      <p:bldP spid="49" grpId="0" animBg="1"/>
      <p:bldP spid="70" grpId="0" animBg="1"/>
      <p:bldP spid="71" grpId="0" animBg="1"/>
      <p:bldP spid="75" grpId="0" animBg="1"/>
      <p:bldP spid="76" grpId="0" animBg="1"/>
      <p:bldP spid="77" grpId="0" animBg="1"/>
      <p:bldP spid="78" grpId="0" animBg="1"/>
      <p:bldP spid="79" grpId="0"/>
      <p:bldP spid="80" grpId="0"/>
      <p:bldP spid="47" grpId="0"/>
      <p:bldP spid="48" grpId="0"/>
      <p:bldP spid="50" grpId="0"/>
      <p:bldP spid="51" grpId="0"/>
      <p:bldP spid="52" grpId="0"/>
      <p:bldP spid="5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p:nvPr/>
        </p:nvGrpSpPr>
        <p:grpSpPr>
          <a:xfrm>
            <a:off x="808699" y="2084852"/>
            <a:ext cx="509691" cy="3119848"/>
            <a:chOff x="1461672" y="2210578"/>
            <a:chExt cx="509757" cy="3119848"/>
          </a:xfrm>
          <a:solidFill>
            <a:schemeClr val="bg1">
              <a:lumMod val="85000"/>
            </a:schemeClr>
          </a:solidFill>
        </p:grpSpPr>
        <p:sp>
          <p:nvSpPr>
            <p:cNvPr id="3" name="Rectangle 23"/>
            <p:cNvSpPr>
              <a:spLocks noChangeArrowheads="1"/>
            </p:cNvSpPr>
            <p:nvPr/>
          </p:nvSpPr>
          <p:spPr bwMode="auto">
            <a:xfrm>
              <a:off x="1461672"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4" name="Rectangle 24"/>
            <p:cNvSpPr>
              <a:spLocks noChangeArrowheads="1"/>
            </p:cNvSpPr>
            <p:nvPr/>
          </p:nvSpPr>
          <p:spPr bwMode="auto">
            <a:xfrm>
              <a:off x="1461672"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5" name="Freeform 25"/>
            <p:cNvSpPr/>
            <p:nvPr/>
          </p:nvSpPr>
          <p:spPr bwMode="auto">
            <a:xfrm>
              <a:off x="146167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6" name="Freeform 26"/>
            <p:cNvSpPr/>
            <p:nvPr/>
          </p:nvSpPr>
          <p:spPr bwMode="auto">
            <a:xfrm>
              <a:off x="146167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7" name="Freeform 31"/>
          <p:cNvSpPr/>
          <p:nvPr/>
        </p:nvSpPr>
        <p:spPr bwMode="auto">
          <a:xfrm>
            <a:off x="804030" y="4005974"/>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8" name="Group 8"/>
          <p:cNvGrpSpPr/>
          <p:nvPr/>
        </p:nvGrpSpPr>
        <p:grpSpPr>
          <a:xfrm>
            <a:off x="806947" y="4050304"/>
            <a:ext cx="637261" cy="1154395"/>
            <a:chOff x="806257" y="3985529"/>
            <a:chExt cx="637344" cy="1154395"/>
          </a:xfrm>
          <a:solidFill>
            <a:schemeClr val="bg1">
              <a:lumMod val="65000"/>
            </a:schemeClr>
          </a:solidFill>
        </p:grpSpPr>
        <p:grpSp>
          <p:nvGrpSpPr>
            <p:cNvPr id="9" name="Group 28"/>
            <p:cNvGrpSpPr/>
            <p:nvPr/>
          </p:nvGrpSpPr>
          <p:grpSpPr>
            <a:xfrm>
              <a:off x="808009" y="4819356"/>
              <a:ext cx="635592" cy="320568"/>
              <a:chOff x="5311610" y="4117494"/>
              <a:chExt cx="576000" cy="290513"/>
            </a:xfrm>
            <a:grpFill/>
          </p:grpSpPr>
          <p:sp>
            <p:nvSpPr>
              <p:cNvPr id="12" name="Freeform 33"/>
              <p:cNvSpPr/>
              <p:nvPr/>
            </p:nvSpPr>
            <p:spPr bwMode="auto">
              <a:xfrm>
                <a:off x="553836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13" name="Freeform 34"/>
              <p:cNvSpPr/>
              <p:nvPr/>
            </p:nvSpPr>
            <p:spPr bwMode="auto">
              <a:xfrm>
                <a:off x="53116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sp>
          <p:nvSpPr>
            <p:cNvPr id="10" name="Rectangle 30"/>
            <p:cNvSpPr>
              <a:spLocks noChangeArrowheads="1"/>
            </p:cNvSpPr>
            <p:nvPr/>
          </p:nvSpPr>
          <p:spPr bwMode="auto">
            <a:xfrm>
              <a:off x="806257" y="4283326"/>
              <a:ext cx="509757" cy="586154"/>
            </a:xfrm>
            <a:prstGeom prst="rect">
              <a:avLst/>
            </a:prstGeom>
            <a:grpFill/>
            <a:ln>
              <a:noFill/>
            </a:ln>
          </p:spPr>
          <p:txBody>
            <a:bodyPr vert="horz" wrap="square" lIns="68580" tIns="34290" rIns="68580" bIns="34290" numCol="1" anchor="t" anchorCtr="0" compatLnSpc="1"/>
            <a:lstStyle/>
            <a:p>
              <a:endParaRPr lang="id-ID" dirty="0"/>
            </a:p>
          </p:txBody>
        </p:sp>
        <p:sp>
          <p:nvSpPr>
            <p:cNvPr id="11" name="Freeform 32"/>
            <p:cNvSpPr/>
            <p:nvPr/>
          </p:nvSpPr>
          <p:spPr bwMode="auto">
            <a:xfrm>
              <a:off x="806258" y="398552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grpSp>
        <p:nvGrpSpPr>
          <p:cNvPr id="14" name="Group 35"/>
          <p:cNvGrpSpPr/>
          <p:nvPr/>
        </p:nvGrpSpPr>
        <p:grpSpPr>
          <a:xfrm>
            <a:off x="1539092" y="2084852"/>
            <a:ext cx="509691" cy="3119848"/>
            <a:chOff x="2192160" y="2210578"/>
            <a:chExt cx="509757" cy="3119848"/>
          </a:xfrm>
          <a:solidFill>
            <a:schemeClr val="bg1">
              <a:lumMod val="85000"/>
            </a:schemeClr>
          </a:solidFill>
        </p:grpSpPr>
        <p:sp>
          <p:nvSpPr>
            <p:cNvPr id="15" name="Rectangle 36"/>
            <p:cNvSpPr>
              <a:spLocks noChangeArrowheads="1"/>
            </p:cNvSpPr>
            <p:nvPr/>
          </p:nvSpPr>
          <p:spPr bwMode="auto">
            <a:xfrm>
              <a:off x="2192160"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16" name="Rectangle 37"/>
            <p:cNvSpPr>
              <a:spLocks noChangeArrowheads="1"/>
            </p:cNvSpPr>
            <p:nvPr/>
          </p:nvSpPr>
          <p:spPr bwMode="auto">
            <a:xfrm>
              <a:off x="2192160"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17" name="Freeform 38"/>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18" name="Freeform 39"/>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19" name="Freeform 42"/>
          <p:cNvSpPr/>
          <p:nvPr/>
        </p:nvSpPr>
        <p:spPr bwMode="auto">
          <a:xfrm>
            <a:off x="1534423" y="4405581"/>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20" name="Group 7"/>
          <p:cNvGrpSpPr/>
          <p:nvPr/>
        </p:nvGrpSpPr>
        <p:grpSpPr>
          <a:xfrm>
            <a:off x="1409767" y="4449910"/>
            <a:ext cx="764832" cy="754788"/>
            <a:chOff x="1409156" y="4385136"/>
            <a:chExt cx="764932" cy="754788"/>
          </a:xfrm>
          <a:solidFill>
            <a:schemeClr val="tx1">
              <a:lumMod val="65000"/>
              <a:lumOff val="35000"/>
            </a:schemeClr>
          </a:solidFill>
        </p:grpSpPr>
        <p:sp>
          <p:nvSpPr>
            <p:cNvPr id="21" name="Rectangle 41"/>
            <p:cNvSpPr>
              <a:spLocks noChangeArrowheads="1"/>
            </p:cNvSpPr>
            <p:nvPr/>
          </p:nvSpPr>
          <p:spPr bwMode="auto">
            <a:xfrm>
              <a:off x="1536745" y="4671028"/>
              <a:ext cx="509757" cy="198451"/>
            </a:xfrm>
            <a:prstGeom prst="rect">
              <a:avLst/>
            </a:prstGeom>
            <a:grpFill/>
            <a:ln>
              <a:noFill/>
            </a:ln>
          </p:spPr>
          <p:txBody>
            <a:bodyPr vert="horz" wrap="square" lIns="68580" tIns="34290" rIns="68580" bIns="34290" numCol="1" anchor="t" anchorCtr="0" compatLnSpc="1"/>
            <a:lstStyle/>
            <a:p>
              <a:endParaRPr lang="id-ID"/>
            </a:p>
          </p:txBody>
        </p:sp>
        <p:sp>
          <p:nvSpPr>
            <p:cNvPr id="22" name="Freeform 43"/>
            <p:cNvSpPr/>
            <p:nvPr/>
          </p:nvSpPr>
          <p:spPr bwMode="auto">
            <a:xfrm>
              <a:off x="1536746" y="438513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23" name="Group 44"/>
            <p:cNvGrpSpPr/>
            <p:nvPr/>
          </p:nvGrpSpPr>
          <p:grpSpPr>
            <a:xfrm>
              <a:off x="1409156" y="4819356"/>
              <a:ext cx="764932" cy="320568"/>
              <a:chOff x="5856396" y="4117494"/>
              <a:chExt cx="693213" cy="290513"/>
            </a:xfrm>
            <a:grpFill/>
          </p:grpSpPr>
          <p:sp>
            <p:nvSpPr>
              <p:cNvPr id="24" name="Freeform 45"/>
              <p:cNvSpPr/>
              <p:nvPr/>
            </p:nvSpPr>
            <p:spPr bwMode="auto">
              <a:xfrm>
                <a:off x="620035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5" name="Freeform 46"/>
              <p:cNvSpPr/>
              <p:nvPr/>
            </p:nvSpPr>
            <p:spPr bwMode="auto">
              <a:xfrm>
                <a:off x="597360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26" name="Freeform 47"/>
              <p:cNvSpPr/>
              <p:nvPr/>
            </p:nvSpPr>
            <p:spPr bwMode="auto">
              <a:xfrm flipH="1">
                <a:off x="585639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27" name="Group 48"/>
          <p:cNvGrpSpPr/>
          <p:nvPr/>
        </p:nvGrpSpPr>
        <p:grpSpPr>
          <a:xfrm>
            <a:off x="2260149" y="2084852"/>
            <a:ext cx="509691" cy="3119848"/>
            <a:chOff x="2913310" y="2210578"/>
            <a:chExt cx="509757" cy="3119848"/>
          </a:xfrm>
          <a:solidFill>
            <a:schemeClr val="bg1">
              <a:lumMod val="85000"/>
            </a:schemeClr>
          </a:solidFill>
        </p:grpSpPr>
        <p:sp>
          <p:nvSpPr>
            <p:cNvPr id="28" name="Rectangle 49"/>
            <p:cNvSpPr>
              <a:spLocks noChangeArrowheads="1"/>
            </p:cNvSpPr>
            <p:nvPr/>
          </p:nvSpPr>
          <p:spPr bwMode="auto">
            <a:xfrm>
              <a:off x="2913310"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29" name="Rectangle 50"/>
            <p:cNvSpPr>
              <a:spLocks noChangeArrowheads="1"/>
            </p:cNvSpPr>
            <p:nvPr/>
          </p:nvSpPr>
          <p:spPr bwMode="auto">
            <a:xfrm>
              <a:off x="2913310"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30" name="Freeform 51"/>
            <p:cNvSpPr/>
            <p:nvPr/>
          </p:nvSpPr>
          <p:spPr bwMode="auto">
            <a:xfrm>
              <a:off x="29133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31" name="Freeform 52"/>
            <p:cNvSpPr/>
            <p:nvPr/>
          </p:nvSpPr>
          <p:spPr bwMode="auto">
            <a:xfrm>
              <a:off x="29133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32" name="Freeform 55"/>
          <p:cNvSpPr/>
          <p:nvPr/>
        </p:nvSpPr>
        <p:spPr bwMode="auto">
          <a:xfrm>
            <a:off x="2255480" y="3476465"/>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33" name="Group 9"/>
          <p:cNvGrpSpPr/>
          <p:nvPr/>
        </p:nvGrpSpPr>
        <p:grpSpPr>
          <a:xfrm>
            <a:off x="2130824" y="3520793"/>
            <a:ext cx="764832" cy="1683904"/>
            <a:chOff x="2130307" y="3456020"/>
            <a:chExt cx="764932" cy="1683904"/>
          </a:xfrm>
          <a:solidFill>
            <a:schemeClr val="accent2"/>
          </a:solidFill>
        </p:grpSpPr>
        <p:sp>
          <p:nvSpPr>
            <p:cNvPr id="34" name="Rectangle 54"/>
            <p:cNvSpPr>
              <a:spLocks noChangeArrowheads="1"/>
            </p:cNvSpPr>
            <p:nvPr/>
          </p:nvSpPr>
          <p:spPr bwMode="auto">
            <a:xfrm>
              <a:off x="2257894" y="3753816"/>
              <a:ext cx="509757" cy="1115664"/>
            </a:xfrm>
            <a:prstGeom prst="rect">
              <a:avLst/>
            </a:prstGeom>
            <a:grpFill/>
            <a:ln>
              <a:noFill/>
            </a:ln>
          </p:spPr>
          <p:txBody>
            <a:bodyPr vert="horz" wrap="square" lIns="68580" tIns="34290" rIns="68580" bIns="34290" numCol="1" anchor="t" anchorCtr="0" compatLnSpc="1"/>
            <a:lstStyle/>
            <a:p>
              <a:endParaRPr lang="id-ID"/>
            </a:p>
          </p:txBody>
        </p:sp>
        <p:sp>
          <p:nvSpPr>
            <p:cNvPr id="35" name="Freeform 56"/>
            <p:cNvSpPr/>
            <p:nvPr/>
          </p:nvSpPr>
          <p:spPr bwMode="auto">
            <a:xfrm>
              <a:off x="2257895" y="345602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36" name="Group 57"/>
            <p:cNvGrpSpPr/>
            <p:nvPr/>
          </p:nvGrpSpPr>
          <p:grpSpPr>
            <a:xfrm>
              <a:off x="2130307" y="4819356"/>
              <a:ext cx="764932" cy="320568"/>
              <a:chOff x="6509932" y="4117494"/>
              <a:chExt cx="693213" cy="290513"/>
            </a:xfrm>
            <a:grpFill/>
          </p:grpSpPr>
          <p:sp>
            <p:nvSpPr>
              <p:cNvPr id="37" name="Freeform 58"/>
              <p:cNvSpPr/>
              <p:nvPr/>
            </p:nvSpPr>
            <p:spPr bwMode="auto">
              <a:xfrm>
                <a:off x="6853895"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8" name="Freeform 59"/>
              <p:cNvSpPr/>
              <p:nvPr/>
            </p:nvSpPr>
            <p:spPr bwMode="auto">
              <a:xfrm>
                <a:off x="6627145"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39" name="Freeform 60"/>
              <p:cNvSpPr/>
              <p:nvPr/>
            </p:nvSpPr>
            <p:spPr bwMode="auto">
              <a:xfrm flipH="1">
                <a:off x="6509932"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40" name="Group 61"/>
          <p:cNvGrpSpPr/>
          <p:nvPr/>
        </p:nvGrpSpPr>
        <p:grpSpPr>
          <a:xfrm>
            <a:off x="2979451" y="2084852"/>
            <a:ext cx="509691" cy="3119848"/>
            <a:chOff x="3632707" y="2210578"/>
            <a:chExt cx="509757" cy="3119848"/>
          </a:xfrm>
          <a:solidFill>
            <a:schemeClr val="bg1">
              <a:lumMod val="85000"/>
            </a:schemeClr>
          </a:solidFill>
        </p:grpSpPr>
        <p:sp>
          <p:nvSpPr>
            <p:cNvPr id="41" name="Rectangle 62"/>
            <p:cNvSpPr>
              <a:spLocks noChangeArrowheads="1"/>
            </p:cNvSpPr>
            <p:nvPr/>
          </p:nvSpPr>
          <p:spPr bwMode="auto">
            <a:xfrm>
              <a:off x="3632707"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42" name="Rectangle 63"/>
            <p:cNvSpPr>
              <a:spLocks noChangeArrowheads="1"/>
            </p:cNvSpPr>
            <p:nvPr/>
          </p:nvSpPr>
          <p:spPr bwMode="auto">
            <a:xfrm>
              <a:off x="3632707"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43" name="Freeform 64"/>
            <p:cNvSpPr/>
            <p:nvPr/>
          </p:nvSpPr>
          <p:spPr bwMode="auto">
            <a:xfrm>
              <a:off x="3632707"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44" name="Freeform 65"/>
            <p:cNvSpPr/>
            <p:nvPr/>
          </p:nvSpPr>
          <p:spPr bwMode="auto">
            <a:xfrm>
              <a:off x="3632707"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45" name="Freeform 69"/>
          <p:cNvSpPr/>
          <p:nvPr/>
        </p:nvSpPr>
        <p:spPr bwMode="auto">
          <a:xfrm>
            <a:off x="2974782" y="2775985"/>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46" name="Group 4"/>
          <p:cNvGrpSpPr/>
          <p:nvPr/>
        </p:nvGrpSpPr>
        <p:grpSpPr>
          <a:xfrm>
            <a:off x="2850128" y="2820315"/>
            <a:ext cx="764832" cy="2384385"/>
            <a:chOff x="2849704" y="2755539"/>
            <a:chExt cx="764932" cy="2384385"/>
          </a:xfrm>
          <a:solidFill>
            <a:schemeClr val="tx1">
              <a:lumMod val="65000"/>
              <a:lumOff val="35000"/>
            </a:schemeClr>
          </a:solidFill>
        </p:grpSpPr>
        <p:sp>
          <p:nvSpPr>
            <p:cNvPr id="47" name="Rectangle 67"/>
            <p:cNvSpPr>
              <a:spLocks noChangeArrowheads="1"/>
            </p:cNvSpPr>
            <p:nvPr/>
          </p:nvSpPr>
          <p:spPr bwMode="auto">
            <a:xfrm>
              <a:off x="2977292" y="3053336"/>
              <a:ext cx="509757" cy="1816144"/>
            </a:xfrm>
            <a:prstGeom prst="rect">
              <a:avLst/>
            </a:prstGeom>
            <a:grpFill/>
            <a:ln>
              <a:noFill/>
            </a:ln>
          </p:spPr>
          <p:txBody>
            <a:bodyPr vert="horz" wrap="square" lIns="68580" tIns="34290" rIns="68580" bIns="34290" numCol="1" anchor="t" anchorCtr="0" compatLnSpc="1"/>
            <a:lstStyle/>
            <a:p>
              <a:endParaRPr lang="id-ID"/>
            </a:p>
          </p:txBody>
        </p:sp>
        <p:sp>
          <p:nvSpPr>
            <p:cNvPr id="48" name="Freeform 72"/>
            <p:cNvSpPr/>
            <p:nvPr/>
          </p:nvSpPr>
          <p:spPr bwMode="auto">
            <a:xfrm>
              <a:off x="2977293" y="27555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49" name="Group 73"/>
            <p:cNvGrpSpPr/>
            <p:nvPr/>
          </p:nvGrpSpPr>
          <p:grpSpPr>
            <a:xfrm>
              <a:off x="2849704" y="4819356"/>
              <a:ext cx="764932" cy="320568"/>
              <a:chOff x="7161880" y="4117494"/>
              <a:chExt cx="693213" cy="290513"/>
            </a:xfrm>
            <a:grpFill/>
          </p:grpSpPr>
          <p:sp>
            <p:nvSpPr>
              <p:cNvPr id="50" name="Freeform 74"/>
              <p:cNvSpPr/>
              <p:nvPr/>
            </p:nvSpPr>
            <p:spPr bwMode="auto">
              <a:xfrm>
                <a:off x="750584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1" name="Freeform 75"/>
              <p:cNvSpPr/>
              <p:nvPr/>
            </p:nvSpPr>
            <p:spPr bwMode="auto">
              <a:xfrm>
                <a:off x="727909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52" name="Freeform 76"/>
              <p:cNvSpPr/>
              <p:nvPr/>
            </p:nvSpPr>
            <p:spPr bwMode="auto">
              <a:xfrm flipH="1">
                <a:off x="716188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53" name="Group 77"/>
          <p:cNvGrpSpPr/>
          <p:nvPr/>
        </p:nvGrpSpPr>
        <p:grpSpPr>
          <a:xfrm>
            <a:off x="3697003" y="2084852"/>
            <a:ext cx="509691" cy="3119848"/>
            <a:chOff x="4350352" y="2210578"/>
            <a:chExt cx="509757" cy="3119848"/>
          </a:xfrm>
          <a:solidFill>
            <a:srgbClr val="D9D9D9"/>
          </a:solidFill>
        </p:grpSpPr>
        <p:sp>
          <p:nvSpPr>
            <p:cNvPr id="54" name="Rectangle 78"/>
            <p:cNvSpPr>
              <a:spLocks noChangeArrowheads="1"/>
            </p:cNvSpPr>
            <p:nvPr/>
          </p:nvSpPr>
          <p:spPr bwMode="auto">
            <a:xfrm>
              <a:off x="4350352"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55" name="Rectangle 79"/>
            <p:cNvSpPr>
              <a:spLocks noChangeArrowheads="1"/>
            </p:cNvSpPr>
            <p:nvPr/>
          </p:nvSpPr>
          <p:spPr bwMode="auto">
            <a:xfrm>
              <a:off x="4350352"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56" name="Freeform 80"/>
            <p:cNvSpPr/>
            <p:nvPr/>
          </p:nvSpPr>
          <p:spPr bwMode="auto">
            <a:xfrm>
              <a:off x="435035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57" name="Freeform 81"/>
            <p:cNvSpPr/>
            <p:nvPr/>
          </p:nvSpPr>
          <p:spPr bwMode="auto">
            <a:xfrm>
              <a:off x="435035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grpSp>
        <p:nvGrpSpPr>
          <p:cNvPr id="58" name="Group 82"/>
          <p:cNvGrpSpPr/>
          <p:nvPr/>
        </p:nvGrpSpPr>
        <p:grpSpPr>
          <a:xfrm>
            <a:off x="3567679" y="2084852"/>
            <a:ext cx="764832" cy="3119847"/>
            <a:chOff x="4221011" y="2210578"/>
            <a:chExt cx="764932" cy="3119846"/>
          </a:xfrm>
          <a:solidFill>
            <a:schemeClr val="accent1"/>
          </a:solidFill>
        </p:grpSpPr>
        <p:sp>
          <p:nvSpPr>
            <p:cNvPr id="59" name="Rectangle 83"/>
            <p:cNvSpPr>
              <a:spLocks noChangeArrowheads="1"/>
            </p:cNvSpPr>
            <p:nvPr/>
          </p:nvSpPr>
          <p:spPr bwMode="auto">
            <a:xfrm>
              <a:off x="4348600" y="2508374"/>
              <a:ext cx="509757" cy="2551606"/>
            </a:xfrm>
            <a:prstGeom prst="rect">
              <a:avLst/>
            </a:prstGeom>
            <a:grpFill/>
            <a:ln>
              <a:noFill/>
            </a:ln>
          </p:spPr>
          <p:txBody>
            <a:bodyPr vert="horz" wrap="square" lIns="68580" tIns="34290" rIns="68580" bIns="34290" numCol="1" anchor="t" anchorCtr="0" compatLnSpc="1"/>
            <a:lstStyle/>
            <a:p>
              <a:endParaRPr lang="id-ID"/>
            </a:p>
          </p:txBody>
        </p:sp>
        <p:sp>
          <p:nvSpPr>
            <p:cNvPr id="60" name="Freeform 89"/>
            <p:cNvSpPr/>
            <p:nvPr/>
          </p:nvSpPr>
          <p:spPr bwMode="auto">
            <a:xfrm>
              <a:off x="4348601" y="221057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61" name="Group 90"/>
            <p:cNvGrpSpPr/>
            <p:nvPr/>
          </p:nvGrpSpPr>
          <p:grpSpPr>
            <a:xfrm>
              <a:off x="4221011" y="5009856"/>
              <a:ext cx="764932" cy="320568"/>
              <a:chOff x="7812240" y="4117494"/>
              <a:chExt cx="693213" cy="290513"/>
            </a:xfrm>
            <a:grpFill/>
          </p:grpSpPr>
          <p:sp>
            <p:nvSpPr>
              <p:cNvPr id="62" name="Freeform 99"/>
              <p:cNvSpPr/>
              <p:nvPr/>
            </p:nvSpPr>
            <p:spPr bwMode="auto">
              <a:xfrm>
                <a:off x="815620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63" name="Freeform 104"/>
              <p:cNvSpPr/>
              <p:nvPr/>
            </p:nvSpPr>
            <p:spPr bwMode="auto">
              <a:xfrm>
                <a:off x="792945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64" name="Freeform 105"/>
              <p:cNvSpPr/>
              <p:nvPr/>
            </p:nvSpPr>
            <p:spPr bwMode="auto">
              <a:xfrm flipH="1">
                <a:off x="781224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65" name="Group 106"/>
          <p:cNvGrpSpPr/>
          <p:nvPr/>
        </p:nvGrpSpPr>
        <p:grpSpPr>
          <a:xfrm>
            <a:off x="4418060" y="2084852"/>
            <a:ext cx="509691" cy="3119848"/>
            <a:chOff x="5071502" y="2210578"/>
            <a:chExt cx="509757" cy="3119848"/>
          </a:xfrm>
          <a:solidFill>
            <a:schemeClr val="bg1">
              <a:lumMod val="85000"/>
            </a:schemeClr>
          </a:solidFill>
        </p:grpSpPr>
        <p:sp>
          <p:nvSpPr>
            <p:cNvPr id="66" name="Rectangle 107"/>
            <p:cNvSpPr>
              <a:spLocks noChangeArrowheads="1"/>
            </p:cNvSpPr>
            <p:nvPr/>
          </p:nvSpPr>
          <p:spPr bwMode="auto">
            <a:xfrm>
              <a:off x="5071502"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67" name="Rectangle 108"/>
            <p:cNvSpPr>
              <a:spLocks noChangeArrowheads="1"/>
            </p:cNvSpPr>
            <p:nvPr/>
          </p:nvSpPr>
          <p:spPr bwMode="auto">
            <a:xfrm>
              <a:off x="5071502"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68" name="Freeform 109"/>
            <p:cNvSpPr/>
            <p:nvPr/>
          </p:nvSpPr>
          <p:spPr bwMode="auto">
            <a:xfrm>
              <a:off x="507150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69" name="Freeform 110"/>
            <p:cNvSpPr/>
            <p:nvPr/>
          </p:nvSpPr>
          <p:spPr bwMode="auto">
            <a:xfrm>
              <a:off x="507150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70" name="Freeform 113"/>
          <p:cNvSpPr/>
          <p:nvPr/>
        </p:nvSpPr>
        <p:spPr bwMode="auto">
          <a:xfrm>
            <a:off x="4413391" y="3151055"/>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71" name="Group 3"/>
          <p:cNvGrpSpPr/>
          <p:nvPr/>
        </p:nvGrpSpPr>
        <p:grpSpPr>
          <a:xfrm>
            <a:off x="4288735" y="3195384"/>
            <a:ext cx="764832" cy="2009315"/>
            <a:chOff x="4288499" y="3130610"/>
            <a:chExt cx="764932" cy="2009314"/>
          </a:xfrm>
          <a:solidFill>
            <a:schemeClr val="bg1">
              <a:lumMod val="65000"/>
            </a:schemeClr>
          </a:solidFill>
        </p:grpSpPr>
        <p:sp>
          <p:nvSpPr>
            <p:cNvPr id="72" name="Rectangle 112"/>
            <p:cNvSpPr>
              <a:spLocks noChangeArrowheads="1"/>
            </p:cNvSpPr>
            <p:nvPr/>
          </p:nvSpPr>
          <p:spPr bwMode="auto">
            <a:xfrm>
              <a:off x="4416086" y="3428406"/>
              <a:ext cx="509757" cy="1441073"/>
            </a:xfrm>
            <a:prstGeom prst="rect">
              <a:avLst/>
            </a:prstGeom>
            <a:grpFill/>
            <a:ln>
              <a:noFill/>
            </a:ln>
          </p:spPr>
          <p:txBody>
            <a:bodyPr vert="horz" wrap="square" lIns="68580" tIns="34290" rIns="68580" bIns="34290" numCol="1" anchor="t" anchorCtr="0" compatLnSpc="1"/>
            <a:lstStyle/>
            <a:p>
              <a:endParaRPr lang="id-ID"/>
            </a:p>
          </p:txBody>
        </p:sp>
        <p:sp>
          <p:nvSpPr>
            <p:cNvPr id="73" name="Freeform 114"/>
            <p:cNvSpPr/>
            <p:nvPr/>
          </p:nvSpPr>
          <p:spPr bwMode="auto">
            <a:xfrm>
              <a:off x="4416086" y="313061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74" name="Group 115"/>
            <p:cNvGrpSpPr/>
            <p:nvPr/>
          </p:nvGrpSpPr>
          <p:grpSpPr>
            <a:xfrm>
              <a:off x="4288499" y="4819356"/>
              <a:ext cx="764932" cy="320568"/>
              <a:chOff x="8465776" y="4117494"/>
              <a:chExt cx="693213" cy="290513"/>
            </a:xfrm>
            <a:grpFill/>
          </p:grpSpPr>
          <p:sp>
            <p:nvSpPr>
              <p:cNvPr id="75" name="Freeform 116"/>
              <p:cNvSpPr/>
              <p:nvPr/>
            </p:nvSpPr>
            <p:spPr bwMode="auto">
              <a:xfrm>
                <a:off x="880973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76" name="Freeform 117"/>
              <p:cNvSpPr/>
              <p:nvPr/>
            </p:nvSpPr>
            <p:spPr bwMode="auto">
              <a:xfrm>
                <a:off x="858298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77" name="Freeform 118"/>
              <p:cNvSpPr/>
              <p:nvPr/>
            </p:nvSpPr>
            <p:spPr bwMode="auto">
              <a:xfrm flipH="1">
                <a:off x="846577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78" name="Group 119"/>
          <p:cNvGrpSpPr/>
          <p:nvPr/>
        </p:nvGrpSpPr>
        <p:grpSpPr>
          <a:xfrm>
            <a:off x="5137362" y="2084852"/>
            <a:ext cx="509691" cy="3119848"/>
            <a:chOff x="5790899" y="2210578"/>
            <a:chExt cx="509757" cy="3119848"/>
          </a:xfrm>
          <a:solidFill>
            <a:schemeClr val="bg1">
              <a:lumMod val="85000"/>
            </a:schemeClr>
          </a:solidFill>
        </p:grpSpPr>
        <p:sp>
          <p:nvSpPr>
            <p:cNvPr id="79" name="Rectangle 120"/>
            <p:cNvSpPr>
              <a:spLocks noChangeArrowheads="1"/>
            </p:cNvSpPr>
            <p:nvPr/>
          </p:nvSpPr>
          <p:spPr bwMode="auto">
            <a:xfrm>
              <a:off x="5790899"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80" name="Rectangle 121"/>
            <p:cNvSpPr>
              <a:spLocks noChangeArrowheads="1"/>
            </p:cNvSpPr>
            <p:nvPr/>
          </p:nvSpPr>
          <p:spPr bwMode="auto">
            <a:xfrm>
              <a:off x="5790899"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81" name="Freeform 122"/>
            <p:cNvSpPr/>
            <p:nvPr/>
          </p:nvSpPr>
          <p:spPr bwMode="auto">
            <a:xfrm>
              <a:off x="5790899"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82" name="Freeform 123"/>
            <p:cNvSpPr/>
            <p:nvPr/>
          </p:nvSpPr>
          <p:spPr bwMode="auto">
            <a:xfrm>
              <a:off x="5790899"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83" name="Freeform 126"/>
          <p:cNvSpPr/>
          <p:nvPr/>
        </p:nvSpPr>
        <p:spPr bwMode="auto">
          <a:xfrm>
            <a:off x="5132693" y="2506485"/>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84" name="Group 2"/>
          <p:cNvGrpSpPr/>
          <p:nvPr/>
        </p:nvGrpSpPr>
        <p:grpSpPr>
          <a:xfrm>
            <a:off x="5008039" y="2550814"/>
            <a:ext cx="764832" cy="2653884"/>
            <a:chOff x="5007896" y="2486040"/>
            <a:chExt cx="764932" cy="2653884"/>
          </a:xfrm>
          <a:solidFill>
            <a:schemeClr val="accent4"/>
          </a:solidFill>
        </p:grpSpPr>
        <p:sp>
          <p:nvSpPr>
            <p:cNvPr id="85" name="Rectangle 125"/>
            <p:cNvSpPr>
              <a:spLocks noChangeArrowheads="1"/>
            </p:cNvSpPr>
            <p:nvPr/>
          </p:nvSpPr>
          <p:spPr bwMode="auto">
            <a:xfrm>
              <a:off x="5135484" y="2768069"/>
              <a:ext cx="509757" cy="2101409"/>
            </a:xfrm>
            <a:prstGeom prst="rect">
              <a:avLst/>
            </a:prstGeom>
            <a:grpFill/>
            <a:ln>
              <a:noFill/>
            </a:ln>
          </p:spPr>
          <p:txBody>
            <a:bodyPr vert="horz" wrap="square" lIns="68580" tIns="34290" rIns="68580" bIns="34290" numCol="1" anchor="t" anchorCtr="0" compatLnSpc="1"/>
            <a:lstStyle/>
            <a:p>
              <a:endParaRPr lang="id-ID"/>
            </a:p>
          </p:txBody>
        </p:sp>
        <p:sp>
          <p:nvSpPr>
            <p:cNvPr id="86" name="Freeform 127"/>
            <p:cNvSpPr/>
            <p:nvPr/>
          </p:nvSpPr>
          <p:spPr bwMode="auto">
            <a:xfrm>
              <a:off x="5135485" y="248604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87" name="Group 128"/>
            <p:cNvGrpSpPr/>
            <p:nvPr/>
          </p:nvGrpSpPr>
          <p:grpSpPr>
            <a:xfrm>
              <a:off x="5007896" y="4819356"/>
              <a:ext cx="764932" cy="320568"/>
              <a:chOff x="9117724" y="4117494"/>
              <a:chExt cx="693213" cy="290513"/>
            </a:xfrm>
            <a:grpFill/>
          </p:grpSpPr>
          <p:sp>
            <p:nvSpPr>
              <p:cNvPr id="88" name="Freeform 129"/>
              <p:cNvSpPr/>
              <p:nvPr/>
            </p:nvSpPr>
            <p:spPr bwMode="auto">
              <a:xfrm>
                <a:off x="946168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89" name="Freeform 130"/>
              <p:cNvSpPr/>
              <p:nvPr/>
            </p:nvSpPr>
            <p:spPr bwMode="auto">
              <a:xfrm>
                <a:off x="9234937"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90" name="Freeform 131"/>
              <p:cNvSpPr/>
              <p:nvPr/>
            </p:nvSpPr>
            <p:spPr bwMode="auto">
              <a:xfrm flipH="1">
                <a:off x="9117724"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grpSp>
        <p:nvGrpSpPr>
          <p:cNvPr id="91" name="Group 132"/>
          <p:cNvGrpSpPr/>
          <p:nvPr/>
        </p:nvGrpSpPr>
        <p:grpSpPr>
          <a:xfrm>
            <a:off x="5849082" y="2084852"/>
            <a:ext cx="509691" cy="3119848"/>
            <a:chOff x="6502710" y="2210578"/>
            <a:chExt cx="509757" cy="3119848"/>
          </a:xfrm>
          <a:solidFill>
            <a:schemeClr val="bg1">
              <a:lumMod val="85000"/>
            </a:schemeClr>
          </a:solidFill>
        </p:grpSpPr>
        <p:sp>
          <p:nvSpPr>
            <p:cNvPr id="92" name="Rectangle 133"/>
            <p:cNvSpPr>
              <a:spLocks noChangeArrowheads="1"/>
            </p:cNvSpPr>
            <p:nvPr/>
          </p:nvSpPr>
          <p:spPr bwMode="auto">
            <a:xfrm>
              <a:off x="6502710" y="3773130"/>
              <a:ext cx="509757" cy="700696"/>
            </a:xfrm>
            <a:prstGeom prst="rect">
              <a:avLst/>
            </a:prstGeom>
            <a:grpFill/>
            <a:ln>
              <a:noFill/>
            </a:ln>
          </p:spPr>
          <p:txBody>
            <a:bodyPr vert="horz" wrap="square" lIns="68580" tIns="34290" rIns="68580" bIns="34290" numCol="1" anchor="t" anchorCtr="0" compatLnSpc="1"/>
            <a:lstStyle/>
            <a:p>
              <a:endParaRPr lang="id-ID"/>
            </a:p>
          </p:txBody>
        </p:sp>
        <p:sp>
          <p:nvSpPr>
            <p:cNvPr id="93" name="Rectangle 134"/>
            <p:cNvSpPr>
              <a:spLocks noChangeArrowheads="1"/>
            </p:cNvSpPr>
            <p:nvPr/>
          </p:nvSpPr>
          <p:spPr bwMode="auto">
            <a:xfrm>
              <a:off x="6502710" y="2974337"/>
              <a:ext cx="509757" cy="781276"/>
            </a:xfrm>
            <a:prstGeom prst="rect">
              <a:avLst/>
            </a:prstGeom>
            <a:grpFill/>
            <a:ln>
              <a:noFill/>
            </a:ln>
          </p:spPr>
          <p:txBody>
            <a:bodyPr vert="horz" wrap="square" lIns="68580" tIns="34290" rIns="68580" bIns="34290" numCol="1" anchor="t" anchorCtr="0" compatLnSpc="1"/>
            <a:lstStyle/>
            <a:p>
              <a:endParaRPr lang="id-ID"/>
            </a:p>
          </p:txBody>
        </p:sp>
        <p:sp>
          <p:nvSpPr>
            <p:cNvPr id="94" name="Freeform 135"/>
            <p:cNvSpPr/>
            <p:nvPr/>
          </p:nvSpPr>
          <p:spPr bwMode="auto">
            <a:xfrm>
              <a:off x="65027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lstStyle/>
            <a:p>
              <a:endParaRPr lang="id-ID"/>
            </a:p>
          </p:txBody>
        </p:sp>
        <p:sp>
          <p:nvSpPr>
            <p:cNvPr id="95" name="Freeform 136"/>
            <p:cNvSpPr/>
            <p:nvPr/>
          </p:nvSpPr>
          <p:spPr bwMode="auto">
            <a:xfrm>
              <a:off x="65027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lstStyle/>
            <a:p>
              <a:endParaRPr lang="id-ID"/>
            </a:p>
          </p:txBody>
        </p:sp>
      </p:grpSp>
      <p:sp>
        <p:nvSpPr>
          <p:cNvPr id="96" name="Freeform 139"/>
          <p:cNvSpPr/>
          <p:nvPr/>
        </p:nvSpPr>
        <p:spPr bwMode="auto">
          <a:xfrm>
            <a:off x="5844412" y="3656325"/>
            <a:ext cx="509690"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00"/>
            </a:schemeClr>
          </a:solidFill>
          <a:ln>
            <a:noFill/>
          </a:ln>
        </p:spPr>
        <p:txBody>
          <a:bodyPr vert="horz" wrap="square" lIns="91431" tIns="45715" rIns="91431" bIns="45715" numCol="1" anchor="t" anchorCtr="0" compatLnSpc="1"/>
          <a:lstStyle/>
          <a:p>
            <a:endParaRPr lang="id-ID"/>
          </a:p>
        </p:txBody>
      </p:sp>
      <p:grpSp>
        <p:nvGrpSpPr>
          <p:cNvPr id="97" name="Group 1"/>
          <p:cNvGrpSpPr/>
          <p:nvPr/>
        </p:nvGrpSpPr>
        <p:grpSpPr>
          <a:xfrm>
            <a:off x="5719758" y="3700655"/>
            <a:ext cx="637262" cy="1504045"/>
            <a:chOff x="5719707" y="3635879"/>
            <a:chExt cx="637345" cy="1504045"/>
          </a:xfrm>
          <a:solidFill>
            <a:schemeClr val="tx1">
              <a:lumMod val="65000"/>
              <a:lumOff val="35000"/>
            </a:schemeClr>
          </a:solidFill>
        </p:grpSpPr>
        <p:sp>
          <p:nvSpPr>
            <p:cNvPr id="98" name="Rectangle 138"/>
            <p:cNvSpPr>
              <a:spLocks noChangeArrowheads="1"/>
            </p:cNvSpPr>
            <p:nvPr/>
          </p:nvSpPr>
          <p:spPr bwMode="auto">
            <a:xfrm>
              <a:off x="5847295" y="3906864"/>
              <a:ext cx="509757" cy="962617"/>
            </a:xfrm>
            <a:prstGeom prst="rect">
              <a:avLst/>
            </a:prstGeom>
            <a:grpFill/>
            <a:ln>
              <a:noFill/>
            </a:ln>
          </p:spPr>
          <p:txBody>
            <a:bodyPr vert="horz" wrap="square" lIns="68580" tIns="34290" rIns="68580" bIns="34290" numCol="1" anchor="t" anchorCtr="0" compatLnSpc="1"/>
            <a:lstStyle/>
            <a:p>
              <a:endParaRPr lang="id-ID"/>
            </a:p>
          </p:txBody>
        </p:sp>
        <p:sp>
          <p:nvSpPr>
            <p:cNvPr id="99" name="Freeform 140"/>
            <p:cNvSpPr/>
            <p:nvPr/>
          </p:nvSpPr>
          <p:spPr bwMode="auto">
            <a:xfrm>
              <a:off x="5847296" y="363587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lstStyle/>
            <a:p>
              <a:endParaRPr lang="id-ID"/>
            </a:p>
          </p:txBody>
        </p:sp>
        <p:grpSp>
          <p:nvGrpSpPr>
            <p:cNvPr id="100" name="Group 141"/>
            <p:cNvGrpSpPr/>
            <p:nvPr/>
          </p:nvGrpSpPr>
          <p:grpSpPr>
            <a:xfrm>
              <a:off x="5719707" y="4819356"/>
              <a:ext cx="637344" cy="320568"/>
              <a:chOff x="9762797" y="4117494"/>
              <a:chExt cx="577588" cy="290513"/>
            </a:xfrm>
            <a:grpFill/>
          </p:grpSpPr>
          <p:sp>
            <p:nvSpPr>
              <p:cNvPr id="101" name="Freeform 142"/>
              <p:cNvSpPr/>
              <p:nvPr/>
            </p:nvSpPr>
            <p:spPr bwMode="auto">
              <a:xfrm>
                <a:off x="98800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sp>
            <p:nvSpPr>
              <p:cNvPr id="102" name="Freeform 143"/>
              <p:cNvSpPr/>
              <p:nvPr/>
            </p:nvSpPr>
            <p:spPr bwMode="auto">
              <a:xfrm flipH="1">
                <a:off x="976279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p>
            </p:txBody>
          </p:sp>
        </p:grpSp>
      </p:grpSp>
      <p:cxnSp>
        <p:nvCxnSpPr>
          <p:cNvPr id="103" name="Straight Connector 144"/>
          <p:cNvCxnSpPr/>
          <p:nvPr/>
        </p:nvCxnSpPr>
        <p:spPr>
          <a:xfrm>
            <a:off x="804028" y="5517661"/>
            <a:ext cx="5550072" cy="0"/>
          </a:xfrm>
          <a:prstGeom prst="line">
            <a:avLst/>
          </a:prstGeom>
          <a:ln w="15875">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4" name="Oval 145"/>
          <p:cNvSpPr/>
          <p:nvPr/>
        </p:nvSpPr>
        <p:spPr>
          <a:xfrm>
            <a:off x="1003189" y="5470284"/>
            <a:ext cx="111370" cy="111384"/>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05" name="Oval 146"/>
          <p:cNvSpPr/>
          <p:nvPr/>
        </p:nvSpPr>
        <p:spPr>
          <a:xfrm>
            <a:off x="1733580" y="5470284"/>
            <a:ext cx="111370" cy="111384"/>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06" name="Oval 147"/>
          <p:cNvSpPr/>
          <p:nvPr/>
        </p:nvSpPr>
        <p:spPr>
          <a:xfrm>
            <a:off x="2463974" y="5470284"/>
            <a:ext cx="111370" cy="111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07" name="Oval 148"/>
          <p:cNvSpPr/>
          <p:nvPr/>
        </p:nvSpPr>
        <p:spPr>
          <a:xfrm>
            <a:off x="3173939" y="5470284"/>
            <a:ext cx="111370" cy="111384"/>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08" name="Oval 149"/>
          <p:cNvSpPr/>
          <p:nvPr/>
        </p:nvSpPr>
        <p:spPr>
          <a:xfrm>
            <a:off x="3891491" y="5470284"/>
            <a:ext cx="111370" cy="1113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09" name="Oval 150"/>
          <p:cNvSpPr/>
          <p:nvPr/>
        </p:nvSpPr>
        <p:spPr>
          <a:xfrm>
            <a:off x="4612548" y="5470284"/>
            <a:ext cx="111370" cy="111384"/>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10" name="Oval 151"/>
          <p:cNvSpPr/>
          <p:nvPr/>
        </p:nvSpPr>
        <p:spPr>
          <a:xfrm>
            <a:off x="5333604" y="5470284"/>
            <a:ext cx="111370" cy="1113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11" name="Oval 152"/>
          <p:cNvSpPr/>
          <p:nvPr/>
        </p:nvSpPr>
        <p:spPr>
          <a:xfrm>
            <a:off x="6043570" y="5470284"/>
            <a:ext cx="111370" cy="111384"/>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id-ID"/>
          </a:p>
        </p:txBody>
      </p:sp>
      <p:sp>
        <p:nvSpPr>
          <p:cNvPr id="112" name="TextBox 182"/>
          <p:cNvSpPr txBox="1"/>
          <p:nvPr/>
        </p:nvSpPr>
        <p:spPr>
          <a:xfrm>
            <a:off x="807535" y="4128653"/>
            <a:ext cx="502678" cy="569375"/>
          </a:xfrm>
          <a:prstGeom prst="rect">
            <a:avLst/>
          </a:prstGeom>
          <a:noFill/>
        </p:spPr>
        <p:txBody>
          <a:bodyPr wrap="none" lIns="121908" tIns="60954" rIns="121908" bIns="60954" rtlCol="0">
            <a:spAutoFit/>
          </a:bodyPr>
          <a:lstStyle/>
          <a:p>
            <a:pPr algn="ctr"/>
            <a:r>
              <a:rPr lang="id-ID" b="1" dirty="0">
                <a:solidFill>
                  <a:schemeClr val="bg1"/>
                </a:solidFill>
              </a:rPr>
              <a:t>20</a:t>
            </a:r>
          </a:p>
          <a:p>
            <a:pPr algn="ctr"/>
            <a:r>
              <a:rPr lang="id-ID" sz="1100" dirty="0">
                <a:solidFill>
                  <a:schemeClr val="bg1"/>
                </a:solidFill>
              </a:rPr>
              <a:t>%</a:t>
            </a:r>
          </a:p>
        </p:txBody>
      </p:sp>
      <p:sp>
        <p:nvSpPr>
          <p:cNvPr id="113" name="TextBox 183"/>
          <p:cNvSpPr txBox="1"/>
          <p:nvPr/>
        </p:nvSpPr>
        <p:spPr>
          <a:xfrm>
            <a:off x="1548668" y="4569448"/>
            <a:ext cx="502678" cy="569375"/>
          </a:xfrm>
          <a:prstGeom prst="rect">
            <a:avLst/>
          </a:prstGeom>
          <a:noFill/>
        </p:spPr>
        <p:txBody>
          <a:bodyPr wrap="none" lIns="121908" tIns="60954" rIns="121908" bIns="60954" rtlCol="0">
            <a:spAutoFit/>
          </a:bodyPr>
          <a:lstStyle/>
          <a:p>
            <a:pPr algn="ctr"/>
            <a:r>
              <a:rPr lang="id-ID" b="1" dirty="0">
                <a:solidFill>
                  <a:schemeClr val="bg1"/>
                </a:solidFill>
              </a:rPr>
              <a:t>10</a:t>
            </a:r>
          </a:p>
          <a:p>
            <a:pPr algn="ctr"/>
            <a:r>
              <a:rPr lang="id-ID" sz="1100" dirty="0">
                <a:solidFill>
                  <a:schemeClr val="bg1"/>
                </a:solidFill>
              </a:rPr>
              <a:t>%</a:t>
            </a:r>
          </a:p>
        </p:txBody>
      </p:sp>
      <p:sp>
        <p:nvSpPr>
          <p:cNvPr id="114" name="TextBox 184"/>
          <p:cNvSpPr txBox="1"/>
          <p:nvPr/>
        </p:nvSpPr>
        <p:spPr>
          <a:xfrm>
            <a:off x="2263522" y="3633321"/>
            <a:ext cx="502678" cy="569375"/>
          </a:xfrm>
          <a:prstGeom prst="rect">
            <a:avLst/>
          </a:prstGeom>
          <a:noFill/>
        </p:spPr>
        <p:txBody>
          <a:bodyPr wrap="none" lIns="121908" tIns="60954" rIns="121908" bIns="60954" rtlCol="0">
            <a:spAutoFit/>
          </a:bodyPr>
          <a:lstStyle/>
          <a:p>
            <a:pPr algn="ctr"/>
            <a:r>
              <a:rPr lang="id-ID" b="1" dirty="0">
                <a:solidFill>
                  <a:schemeClr val="bg1"/>
                </a:solidFill>
              </a:rPr>
              <a:t>45</a:t>
            </a:r>
          </a:p>
          <a:p>
            <a:pPr algn="ctr"/>
            <a:r>
              <a:rPr lang="id-ID" sz="1100" dirty="0">
                <a:solidFill>
                  <a:schemeClr val="bg1"/>
                </a:solidFill>
              </a:rPr>
              <a:t>%</a:t>
            </a:r>
          </a:p>
        </p:txBody>
      </p:sp>
      <p:sp>
        <p:nvSpPr>
          <p:cNvPr id="115" name="TextBox 185"/>
          <p:cNvSpPr txBox="1"/>
          <p:nvPr/>
        </p:nvSpPr>
        <p:spPr>
          <a:xfrm>
            <a:off x="2977087" y="2953737"/>
            <a:ext cx="502678" cy="569375"/>
          </a:xfrm>
          <a:prstGeom prst="rect">
            <a:avLst/>
          </a:prstGeom>
          <a:noFill/>
        </p:spPr>
        <p:txBody>
          <a:bodyPr wrap="none" lIns="121908" tIns="60954" rIns="121908" bIns="60954" rtlCol="0">
            <a:spAutoFit/>
          </a:bodyPr>
          <a:lstStyle/>
          <a:p>
            <a:pPr algn="ctr"/>
            <a:r>
              <a:rPr lang="id-ID" b="1" dirty="0">
                <a:solidFill>
                  <a:schemeClr val="bg1"/>
                </a:solidFill>
              </a:rPr>
              <a:t>75</a:t>
            </a:r>
          </a:p>
          <a:p>
            <a:pPr algn="ctr"/>
            <a:r>
              <a:rPr lang="id-ID" sz="1100" dirty="0">
                <a:solidFill>
                  <a:schemeClr val="bg1"/>
                </a:solidFill>
              </a:rPr>
              <a:t>%</a:t>
            </a:r>
          </a:p>
        </p:txBody>
      </p:sp>
      <p:sp>
        <p:nvSpPr>
          <p:cNvPr id="116" name="TextBox 186"/>
          <p:cNvSpPr txBox="1"/>
          <p:nvPr/>
        </p:nvSpPr>
        <p:spPr>
          <a:xfrm>
            <a:off x="3636144" y="2209317"/>
            <a:ext cx="630918" cy="569375"/>
          </a:xfrm>
          <a:prstGeom prst="rect">
            <a:avLst/>
          </a:prstGeom>
          <a:noFill/>
        </p:spPr>
        <p:txBody>
          <a:bodyPr wrap="none" lIns="121908" tIns="60954" rIns="121908" bIns="60954" rtlCol="0">
            <a:spAutoFit/>
          </a:bodyPr>
          <a:lstStyle/>
          <a:p>
            <a:pPr algn="ctr"/>
            <a:r>
              <a:rPr lang="id-ID" b="1" dirty="0">
                <a:solidFill>
                  <a:schemeClr val="bg1"/>
                </a:solidFill>
              </a:rPr>
              <a:t>100</a:t>
            </a:r>
          </a:p>
          <a:p>
            <a:pPr algn="ctr"/>
            <a:r>
              <a:rPr lang="id-ID" sz="1100" dirty="0">
                <a:solidFill>
                  <a:schemeClr val="bg1"/>
                </a:solidFill>
              </a:rPr>
              <a:t>%</a:t>
            </a:r>
          </a:p>
        </p:txBody>
      </p:sp>
      <p:sp>
        <p:nvSpPr>
          <p:cNvPr id="117" name="TextBox 187"/>
          <p:cNvSpPr txBox="1"/>
          <p:nvPr/>
        </p:nvSpPr>
        <p:spPr>
          <a:xfrm>
            <a:off x="5138615" y="2673796"/>
            <a:ext cx="502678" cy="569375"/>
          </a:xfrm>
          <a:prstGeom prst="rect">
            <a:avLst/>
          </a:prstGeom>
          <a:noFill/>
        </p:spPr>
        <p:txBody>
          <a:bodyPr wrap="none" lIns="121908" tIns="60954" rIns="121908" bIns="60954" rtlCol="0">
            <a:spAutoFit/>
          </a:bodyPr>
          <a:lstStyle/>
          <a:p>
            <a:pPr algn="ctr"/>
            <a:r>
              <a:rPr lang="id-ID" b="1" dirty="0">
                <a:solidFill>
                  <a:schemeClr val="bg1"/>
                </a:solidFill>
              </a:rPr>
              <a:t>85</a:t>
            </a:r>
          </a:p>
          <a:p>
            <a:pPr algn="ctr"/>
            <a:r>
              <a:rPr lang="id-ID" sz="1100" dirty="0">
                <a:solidFill>
                  <a:schemeClr val="bg1"/>
                </a:solidFill>
              </a:rPr>
              <a:t>%</a:t>
            </a:r>
          </a:p>
        </p:txBody>
      </p:sp>
      <p:sp>
        <p:nvSpPr>
          <p:cNvPr id="118" name="TextBox 188"/>
          <p:cNvSpPr txBox="1"/>
          <p:nvPr/>
        </p:nvSpPr>
        <p:spPr>
          <a:xfrm>
            <a:off x="4427780" y="3372524"/>
            <a:ext cx="502678" cy="569375"/>
          </a:xfrm>
          <a:prstGeom prst="rect">
            <a:avLst/>
          </a:prstGeom>
          <a:noFill/>
        </p:spPr>
        <p:txBody>
          <a:bodyPr wrap="none" lIns="121908" tIns="60954" rIns="121908" bIns="60954" rtlCol="0">
            <a:spAutoFit/>
          </a:bodyPr>
          <a:lstStyle/>
          <a:p>
            <a:pPr algn="ctr"/>
            <a:r>
              <a:rPr lang="id-ID" b="1" dirty="0">
                <a:solidFill>
                  <a:schemeClr val="bg1"/>
                </a:solidFill>
              </a:rPr>
              <a:t>55</a:t>
            </a:r>
          </a:p>
          <a:p>
            <a:pPr algn="ctr"/>
            <a:r>
              <a:rPr lang="id-ID" sz="1100" dirty="0">
                <a:solidFill>
                  <a:schemeClr val="bg1"/>
                </a:solidFill>
              </a:rPr>
              <a:t>%</a:t>
            </a:r>
          </a:p>
        </p:txBody>
      </p:sp>
      <p:sp>
        <p:nvSpPr>
          <p:cNvPr id="119" name="TextBox 189"/>
          <p:cNvSpPr txBox="1"/>
          <p:nvPr/>
        </p:nvSpPr>
        <p:spPr>
          <a:xfrm>
            <a:off x="5847916" y="3824792"/>
            <a:ext cx="502678" cy="569375"/>
          </a:xfrm>
          <a:prstGeom prst="rect">
            <a:avLst/>
          </a:prstGeom>
          <a:noFill/>
        </p:spPr>
        <p:txBody>
          <a:bodyPr wrap="none" lIns="121908" tIns="60954" rIns="121908" bIns="60954" rtlCol="0">
            <a:spAutoFit/>
          </a:bodyPr>
          <a:lstStyle/>
          <a:p>
            <a:pPr algn="ctr"/>
            <a:r>
              <a:rPr lang="id-ID" b="1" dirty="0">
                <a:solidFill>
                  <a:schemeClr val="bg1"/>
                </a:solidFill>
              </a:rPr>
              <a:t>40</a:t>
            </a:r>
          </a:p>
          <a:p>
            <a:pPr algn="ctr"/>
            <a:r>
              <a:rPr lang="id-ID" sz="1100" dirty="0">
                <a:solidFill>
                  <a:schemeClr val="bg1"/>
                </a:solidFill>
              </a:rPr>
              <a:t>%</a:t>
            </a:r>
          </a:p>
        </p:txBody>
      </p:sp>
      <p:sp>
        <p:nvSpPr>
          <p:cNvPr id="120" name="TextBox 190"/>
          <p:cNvSpPr txBox="1"/>
          <p:nvPr/>
        </p:nvSpPr>
        <p:spPr>
          <a:xfrm>
            <a:off x="5866813" y="5575594"/>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2015</a:t>
            </a:r>
          </a:p>
        </p:txBody>
      </p:sp>
      <p:sp>
        <p:nvSpPr>
          <p:cNvPr id="121" name="TextBox 191"/>
          <p:cNvSpPr txBox="1"/>
          <p:nvPr/>
        </p:nvSpPr>
        <p:spPr>
          <a:xfrm>
            <a:off x="5141174" y="5575594"/>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2014</a:t>
            </a:r>
          </a:p>
        </p:txBody>
      </p:sp>
      <p:sp>
        <p:nvSpPr>
          <p:cNvPr id="122" name="TextBox 192"/>
          <p:cNvSpPr txBox="1"/>
          <p:nvPr/>
        </p:nvSpPr>
        <p:spPr>
          <a:xfrm>
            <a:off x="4441159" y="5575594"/>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2013</a:t>
            </a:r>
          </a:p>
        </p:txBody>
      </p:sp>
      <p:sp>
        <p:nvSpPr>
          <p:cNvPr id="123" name="TextBox 193"/>
          <p:cNvSpPr txBox="1"/>
          <p:nvPr/>
        </p:nvSpPr>
        <p:spPr>
          <a:xfrm>
            <a:off x="3719301" y="5575594"/>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2012</a:t>
            </a:r>
          </a:p>
        </p:txBody>
      </p:sp>
      <p:sp>
        <p:nvSpPr>
          <p:cNvPr id="124" name="TextBox 194"/>
          <p:cNvSpPr txBox="1"/>
          <p:nvPr/>
        </p:nvSpPr>
        <p:spPr>
          <a:xfrm>
            <a:off x="2997443" y="5575594"/>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2011</a:t>
            </a:r>
          </a:p>
        </p:txBody>
      </p:sp>
      <p:sp>
        <p:nvSpPr>
          <p:cNvPr id="125" name="TextBox 195"/>
          <p:cNvSpPr txBox="1"/>
          <p:nvPr/>
        </p:nvSpPr>
        <p:spPr>
          <a:xfrm>
            <a:off x="2285350" y="5575595"/>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2010</a:t>
            </a:r>
          </a:p>
        </p:txBody>
      </p:sp>
      <p:sp>
        <p:nvSpPr>
          <p:cNvPr id="126" name="TextBox 196"/>
          <p:cNvSpPr txBox="1"/>
          <p:nvPr/>
        </p:nvSpPr>
        <p:spPr>
          <a:xfrm>
            <a:off x="1566354" y="5575586"/>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2009</a:t>
            </a:r>
          </a:p>
        </p:txBody>
      </p:sp>
      <p:sp>
        <p:nvSpPr>
          <p:cNvPr id="127" name="TextBox 197"/>
          <p:cNvSpPr txBox="1"/>
          <p:nvPr/>
        </p:nvSpPr>
        <p:spPr>
          <a:xfrm>
            <a:off x="840457" y="5575582"/>
            <a:ext cx="560386" cy="292376"/>
          </a:xfrm>
          <a:prstGeom prst="rect">
            <a:avLst/>
          </a:prstGeom>
          <a:noFill/>
        </p:spPr>
        <p:txBody>
          <a:bodyPr wrap="none" lIns="121908" tIns="60954" rIns="121908" bIns="60954" rtlCol="0">
            <a:spAutoFit/>
          </a:bodyPr>
          <a:lstStyle/>
          <a:p>
            <a:r>
              <a:rPr lang="id-ID" sz="1100" dirty="0">
                <a:solidFill>
                  <a:schemeClr val="bg1">
                    <a:lumMod val="50000"/>
                  </a:schemeClr>
                </a:solidFill>
              </a:rPr>
              <a:t>2008</a:t>
            </a:r>
          </a:p>
        </p:txBody>
      </p:sp>
      <p:sp>
        <p:nvSpPr>
          <p:cNvPr id="128" name="TextBox 198"/>
          <p:cNvSpPr txBox="1"/>
          <p:nvPr/>
        </p:nvSpPr>
        <p:spPr>
          <a:xfrm>
            <a:off x="6960096" y="2492897"/>
            <a:ext cx="1887672" cy="615541"/>
          </a:xfrm>
          <a:prstGeom prst="rect">
            <a:avLst/>
          </a:prstGeom>
          <a:noFill/>
        </p:spPr>
        <p:txBody>
          <a:bodyPr wrap="none" lIns="121908" tIns="60954" rIns="121908" bIns="60954" rtlCol="0">
            <a:spAutoFit/>
          </a:bodyPr>
          <a:lstStyle/>
          <a:p>
            <a:r>
              <a:rPr lang="zh-CN" altLang="en-US" sz="3200" b="1" dirty="0">
                <a:solidFill>
                  <a:schemeClr val="accent2"/>
                </a:solidFill>
                <a:latin typeface="Raleway" pitchFamily="34" charset="0"/>
              </a:rPr>
              <a:t>添加标题</a:t>
            </a:r>
            <a:endParaRPr lang="id-ID" sz="3200" b="1" dirty="0">
              <a:solidFill>
                <a:schemeClr val="accent2"/>
              </a:solidFill>
              <a:latin typeface="Raleway" pitchFamily="34" charset="0"/>
            </a:endParaRPr>
          </a:p>
        </p:txBody>
      </p:sp>
      <p:sp>
        <p:nvSpPr>
          <p:cNvPr id="129" name="Rectangle 185"/>
          <p:cNvSpPr/>
          <p:nvPr/>
        </p:nvSpPr>
        <p:spPr>
          <a:xfrm>
            <a:off x="7031016" y="3073780"/>
            <a:ext cx="4587967" cy="2062103"/>
          </a:xfrm>
          <a:prstGeom prst="rect">
            <a:avLst/>
          </a:prstGeom>
        </p:spPr>
        <p:txBody>
          <a:bodyPr wrap="square" lIns="121908" tIns="60954" rIns="121908" bIns="60954">
            <a:spAutoFit/>
          </a:bodyPr>
          <a:lstStyle/>
          <a:p>
            <a:r>
              <a:rPr lang="zh-CN" altLang="en-US" sz="1400" dirty="0">
                <a:solidFill>
                  <a:schemeClr val="bg1">
                    <a:lumMod val="65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请在此处输入您的文本，或者复制您的文本粘贴到此处请在此处请在此处输入您的文本，或者复制您的文本粘贴到此处请在此处请在此处输入您的文本，或者复制您的文本粘贴到此处请在此处</a:t>
            </a:r>
            <a:endParaRPr lang="en-US" altLang="zh-CN" sz="1400" dirty="0">
              <a:solidFill>
                <a:schemeClr val="bg1">
                  <a:lumMod val="65000"/>
                </a:schemeClr>
              </a:solidFill>
              <a:latin typeface="微软雅黑" panose="020B0503020204020204" pitchFamily="34" charset="-122"/>
              <a:ea typeface="微软雅黑" panose="020B0503020204020204" pitchFamily="34" charset="-122"/>
            </a:endParaRPr>
          </a:p>
          <a:p>
            <a:endParaRPr lang="en-US" altLang="zh-CN" sz="1400" b="1" dirty="0">
              <a:solidFill>
                <a:schemeClr val="bg1">
                  <a:lumMod val="65000"/>
                </a:schemeClr>
              </a:solidFill>
              <a:latin typeface="微软雅黑" panose="020B0503020204020204" pitchFamily="34" charset="-122"/>
              <a:ea typeface="微软雅黑" panose="020B0503020204020204" pitchFamily="34" charset="-122"/>
            </a:endParaRPr>
          </a:p>
          <a:p>
            <a:r>
              <a:rPr lang="zh-CN" altLang="en-US" sz="1400" dirty="0">
                <a:solidFill>
                  <a:schemeClr val="bg1">
                    <a:lumMod val="65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请在此处输入您的文本，或者复制您的文本粘贴到此处请在此处请在此处输入您的文本，或者复制您的文本粘贴到此处请在此处请在此处输入您的文本，或者复制您的文本粘贴到此处请在此处</a:t>
            </a:r>
            <a:endParaRPr lang="id-ID" altLang="zh-CN" sz="1400" dirty="0">
              <a:solidFill>
                <a:prstClr val="white">
                  <a:lumMod val="65000"/>
                </a:prstClr>
              </a:solidFill>
              <a:latin typeface="PT Sans" panose="020B0503020203020204" pitchFamily="34" charset="0"/>
            </a:endParaRPr>
          </a:p>
        </p:txBody>
      </p:sp>
      <p:sp>
        <p:nvSpPr>
          <p:cNvPr id="130" name="标题 129"/>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anim calcmode="lin" valueType="num">
                                      <p:cBhvr>
                                        <p:cTn id="18" dur="500" fill="hold"/>
                                        <p:tgtEl>
                                          <p:spTgt spid="27"/>
                                        </p:tgtEl>
                                        <p:attrNameLst>
                                          <p:attrName>ppt_x</p:attrName>
                                        </p:attrNameLst>
                                      </p:cBhvr>
                                      <p:tavLst>
                                        <p:tav tm="0">
                                          <p:val>
                                            <p:strVal val="#ppt_x"/>
                                          </p:val>
                                        </p:tav>
                                        <p:tav tm="100000">
                                          <p:val>
                                            <p:strVal val="#ppt_x"/>
                                          </p:val>
                                        </p:tav>
                                      </p:tavLst>
                                    </p:anim>
                                    <p:anim calcmode="lin" valueType="num">
                                      <p:cBhvr>
                                        <p:cTn id="19" dur="5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ppt_x</p:attrName>
                                        </p:attrNameLst>
                                      </p:cBhvr>
                                      <p:tavLst>
                                        <p:tav tm="0">
                                          <p:val>
                                            <p:strVal val="#ppt_x"/>
                                          </p:val>
                                        </p:tav>
                                        <p:tav tm="100000">
                                          <p:val>
                                            <p:strVal val="#ppt_x"/>
                                          </p:val>
                                        </p:tav>
                                      </p:tavLst>
                                    </p:anim>
                                    <p:anim calcmode="lin" valueType="num">
                                      <p:cBhvr>
                                        <p:cTn id="24" dur="5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anim calcmode="lin" valueType="num">
                                      <p:cBhvr>
                                        <p:cTn id="28" dur="500" fill="hold"/>
                                        <p:tgtEl>
                                          <p:spTgt spid="53"/>
                                        </p:tgtEl>
                                        <p:attrNameLst>
                                          <p:attrName>ppt_x</p:attrName>
                                        </p:attrNameLst>
                                      </p:cBhvr>
                                      <p:tavLst>
                                        <p:tav tm="0">
                                          <p:val>
                                            <p:strVal val="#ppt_x"/>
                                          </p:val>
                                        </p:tav>
                                        <p:tav tm="100000">
                                          <p:val>
                                            <p:strVal val="#ppt_x"/>
                                          </p:val>
                                        </p:tav>
                                      </p:tavLst>
                                    </p:anim>
                                    <p:anim calcmode="lin" valueType="num">
                                      <p:cBhvr>
                                        <p:cTn id="29" dur="500" fill="hold"/>
                                        <p:tgtEl>
                                          <p:spTgt spid="5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anim calcmode="lin" valueType="num">
                                      <p:cBhvr>
                                        <p:cTn id="33" dur="500" fill="hold"/>
                                        <p:tgtEl>
                                          <p:spTgt spid="65"/>
                                        </p:tgtEl>
                                        <p:attrNameLst>
                                          <p:attrName>ppt_x</p:attrName>
                                        </p:attrNameLst>
                                      </p:cBhvr>
                                      <p:tavLst>
                                        <p:tav tm="0">
                                          <p:val>
                                            <p:strVal val="#ppt_x"/>
                                          </p:val>
                                        </p:tav>
                                        <p:tav tm="100000">
                                          <p:val>
                                            <p:strVal val="#ppt_x"/>
                                          </p:val>
                                        </p:tav>
                                      </p:tavLst>
                                    </p:anim>
                                    <p:anim calcmode="lin" valueType="num">
                                      <p:cBhvr>
                                        <p:cTn id="34" dur="500" fill="hold"/>
                                        <p:tgtEl>
                                          <p:spTgt spid="6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anim calcmode="lin" valueType="num">
                                      <p:cBhvr>
                                        <p:cTn id="38" dur="500" fill="hold"/>
                                        <p:tgtEl>
                                          <p:spTgt spid="78"/>
                                        </p:tgtEl>
                                        <p:attrNameLst>
                                          <p:attrName>ppt_x</p:attrName>
                                        </p:attrNameLst>
                                      </p:cBhvr>
                                      <p:tavLst>
                                        <p:tav tm="0">
                                          <p:val>
                                            <p:strVal val="#ppt_x"/>
                                          </p:val>
                                        </p:tav>
                                        <p:tav tm="100000">
                                          <p:val>
                                            <p:strVal val="#ppt_x"/>
                                          </p:val>
                                        </p:tav>
                                      </p:tavLst>
                                    </p:anim>
                                    <p:anim calcmode="lin" valueType="num">
                                      <p:cBhvr>
                                        <p:cTn id="39" dur="500" fill="hold"/>
                                        <p:tgtEl>
                                          <p:spTgt spid="7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anim calcmode="lin" valueType="num">
                                      <p:cBhvr>
                                        <p:cTn id="43" dur="500" fill="hold"/>
                                        <p:tgtEl>
                                          <p:spTgt spid="91"/>
                                        </p:tgtEl>
                                        <p:attrNameLst>
                                          <p:attrName>ppt_x</p:attrName>
                                        </p:attrNameLst>
                                      </p:cBhvr>
                                      <p:tavLst>
                                        <p:tav tm="0">
                                          <p:val>
                                            <p:strVal val="#ppt_x"/>
                                          </p:val>
                                        </p:tav>
                                        <p:tav tm="100000">
                                          <p:val>
                                            <p:strVal val="#ppt_x"/>
                                          </p:val>
                                        </p:tav>
                                      </p:tavLst>
                                    </p:anim>
                                    <p:anim calcmode="lin" valueType="num">
                                      <p:cBhvr>
                                        <p:cTn id="44" dur="500" fill="hold"/>
                                        <p:tgtEl>
                                          <p:spTgt spid="91"/>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left)">
                                      <p:cBhvr>
                                        <p:cTn id="47" dur="500"/>
                                        <p:tgtEl>
                                          <p:spTgt spid="103"/>
                                        </p:tgtEl>
                                      </p:cBhvr>
                                    </p:animEffect>
                                  </p:childTnLst>
                                </p:cTn>
                              </p:par>
                            </p:childTnLst>
                          </p:cTn>
                        </p:par>
                        <p:par>
                          <p:cTn id="48" fill="hold">
                            <p:stCondLst>
                              <p:cond delay="500"/>
                            </p:stCondLst>
                            <p:childTnLst>
                              <p:par>
                                <p:cTn id="49" presetID="53" presetClass="entr" presetSubtype="16" fill="hold" grpId="0" nodeType="afterEffect">
                                  <p:stCondLst>
                                    <p:cond delay="0"/>
                                  </p:stCondLst>
                                  <p:childTnLst>
                                    <p:set>
                                      <p:cBhvr>
                                        <p:cTn id="50" dur="1" fill="hold">
                                          <p:stCondLst>
                                            <p:cond delay="0"/>
                                          </p:stCondLst>
                                        </p:cTn>
                                        <p:tgtEl>
                                          <p:spTgt spid="104"/>
                                        </p:tgtEl>
                                        <p:attrNameLst>
                                          <p:attrName>style.visibility</p:attrName>
                                        </p:attrNameLst>
                                      </p:cBhvr>
                                      <p:to>
                                        <p:strVal val="visible"/>
                                      </p:to>
                                    </p:set>
                                    <p:anim calcmode="lin" valueType="num">
                                      <p:cBhvr>
                                        <p:cTn id="51" dur="500" fill="hold"/>
                                        <p:tgtEl>
                                          <p:spTgt spid="104"/>
                                        </p:tgtEl>
                                        <p:attrNameLst>
                                          <p:attrName>ppt_w</p:attrName>
                                        </p:attrNameLst>
                                      </p:cBhvr>
                                      <p:tavLst>
                                        <p:tav tm="0">
                                          <p:val>
                                            <p:fltVal val="0"/>
                                          </p:val>
                                        </p:tav>
                                        <p:tav tm="100000">
                                          <p:val>
                                            <p:strVal val="#ppt_w"/>
                                          </p:val>
                                        </p:tav>
                                      </p:tavLst>
                                    </p:anim>
                                    <p:anim calcmode="lin" valueType="num">
                                      <p:cBhvr>
                                        <p:cTn id="52" dur="500" fill="hold"/>
                                        <p:tgtEl>
                                          <p:spTgt spid="104"/>
                                        </p:tgtEl>
                                        <p:attrNameLst>
                                          <p:attrName>ppt_h</p:attrName>
                                        </p:attrNameLst>
                                      </p:cBhvr>
                                      <p:tavLst>
                                        <p:tav tm="0">
                                          <p:val>
                                            <p:fltVal val="0"/>
                                          </p:val>
                                        </p:tav>
                                        <p:tav tm="100000">
                                          <p:val>
                                            <p:strVal val="#ppt_h"/>
                                          </p:val>
                                        </p:tav>
                                      </p:tavLst>
                                    </p:anim>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fade">
                                      <p:cBhvr>
                                        <p:cTn id="56" dur="500"/>
                                        <p:tgtEl>
                                          <p:spTgt spid="127"/>
                                        </p:tgtEl>
                                      </p:cBhvr>
                                    </p:animEffect>
                                  </p:childTnLst>
                                </p:cTn>
                              </p:par>
                            </p:childTnLst>
                          </p:cTn>
                        </p:par>
                        <p:par>
                          <p:cTn id="57" fill="hold">
                            <p:stCondLst>
                              <p:cond delay="1000"/>
                            </p:stCondLst>
                            <p:childTnLst>
                              <p:par>
                                <p:cTn id="58" presetID="22" presetClass="entr" presetSubtype="4"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12"/>
                                        </p:tgtEl>
                                        <p:attrNameLst>
                                          <p:attrName>style.visibility</p:attrName>
                                        </p:attrNameLst>
                                      </p:cBhvr>
                                      <p:to>
                                        <p:strVal val="visible"/>
                                      </p:to>
                                    </p:set>
                                    <p:animEffect transition="in" filter="fade">
                                      <p:cBhvr>
                                        <p:cTn id="64" dur="500"/>
                                        <p:tgtEl>
                                          <p:spTgt spid="11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2000"/>
                            </p:stCondLst>
                            <p:childTnLst>
                              <p:par>
                                <p:cTn id="69" presetID="53" presetClass="entr" presetSubtype="16" fill="hold" grpId="0" nodeType="afterEffect">
                                  <p:stCondLst>
                                    <p:cond delay="0"/>
                                  </p:stCondLst>
                                  <p:childTnLst>
                                    <p:set>
                                      <p:cBhvr>
                                        <p:cTn id="70" dur="1" fill="hold">
                                          <p:stCondLst>
                                            <p:cond delay="0"/>
                                          </p:stCondLst>
                                        </p:cTn>
                                        <p:tgtEl>
                                          <p:spTgt spid="105"/>
                                        </p:tgtEl>
                                        <p:attrNameLst>
                                          <p:attrName>style.visibility</p:attrName>
                                        </p:attrNameLst>
                                      </p:cBhvr>
                                      <p:to>
                                        <p:strVal val="visible"/>
                                      </p:to>
                                    </p:set>
                                    <p:anim calcmode="lin" valueType="num">
                                      <p:cBhvr>
                                        <p:cTn id="71" dur="500" fill="hold"/>
                                        <p:tgtEl>
                                          <p:spTgt spid="105"/>
                                        </p:tgtEl>
                                        <p:attrNameLst>
                                          <p:attrName>ppt_w</p:attrName>
                                        </p:attrNameLst>
                                      </p:cBhvr>
                                      <p:tavLst>
                                        <p:tav tm="0">
                                          <p:val>
                                            <p:fltVal val="0"/>
                                          </p:val>
                                        </p:tav>
                                        <p:tav tm="100000">
                                          <p:val>
                                            <p:strVal val="#ppt_w"/>
                                          </p:val>
                                        </p:tav>
                                      </p:tavLst>
                                    </p:anim>
                                    <p:anim calcmode="lin" valueType="num">
                                      <p:cBhvr>
                                        <p:cTn id="72" dur="500" fill="hold"/>
                                        <p:tgtEl>
                                          <p:spTgt spid="105"/>
                                        </p:tgtEl>
                                        <p:attrNameLst>
                                          <p:attrName>ppt_h</p:attrName>
                                        </p:attrNameLst>
                                      </p:cBhvr>
                                      <p:tavLst>
                                        <p:tav tm="0">
                                          <p:val>
                                            <p:fltVal val="0"/>
                                          </p:val>
                                        </p:tav>
                                        <p:tav tm="100000">
                                          <p:val>
                                            <p:strVal val="#ppt_h"/>
                                          </p:val>
                                        </p:tav>
                                      </p:tavLst>
                                    </p:anim>
                                    <p:animEffect transition="in" filter="fade">
                                      <p:cBhvr>
                                        <p:cTn id="73" dur="500"/>
                                        <p:tgtEl>
                                          <p:spTgt spid="10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fade">
                                      <p:cBhvr>
                                        <p:cTn id="76" dur="500"/>
                                        <p:tgtEl>
                                          <p:spTgt spid="126"/>
                                        </p:tgtEl>
                                      </p:cBhvr>
                                    </p:animEffect>
                                  </p:childTnLst>
                                </p:cTn>
                              </p:par>
                            </p:childTnLst>
                          </p:cTn>
                        </p:par>
                        <p:par>
                          <p:cTn id="77" fill="hold">
                            <p:stCondLst>
                              <p:cond delay="2500"/>
                            </p:stCondLst>
                            <p:childTnLst>
                              <p:par>
                                <p:cTn id="78" presetID="22" presetClass="entr" presetSubtype="4"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down)">
                                      <p:cBhvr>
                                        <p:cTn id="80" dur="500"/>
                                        <p:tgtEl>
                                          <p:spTgt spid="20"/>
                                        </p:tgtEl>
                                      </p:cBhvr>
                                    </p:animEffect>
                                  </p:childTnLst>
                                </p:cTn>
                              </p:par>
                            </p:childTnLst>
                          </p:cTn>
                        </p:par>
                        <p:par>
                          <p:cTn id="81" fill="hold">
                            <p:stCondLst>
                              <p:cond delay="3000"/>
                            </p:stCondLst>
                            <p:childTnLst>
                              <p:par>
                                <p:cTn id="82" presetID="10" presetClass="entr" presetSubtype="0" fill="hold" grpId="0" nodeType="afterEffect">
                                  <p:stCondLst>
                                    <p:cond delay="0"/>
                                  </p:stCondLst>
                                  <p:childTnLst>
                                    <p:set>
                                      <p:cBhvr>
                                        <p:cTn id="83" dur="1" fill="hold">
                                          <p:stCondLst>
                                            <p:cond delay="0"/>
                                          </p:stCondLst>
                                        </p:cTn>
                                        <p:tgtEl>
                                          <p:spTgt spid="113"/>
                                        </p:tgtEl>
                                        <p:attrNameLst>
                                          <p:attrName>style.visibility</p:attrName>
                                        </p:attrNameLst>
                                      </p:cBhvr>
                                      <p:to>
                                        <p:strVal val="visible"/>
                                      </p:to>
                                    </p:set>
                                    <p:animEffect transition="in" filter="fade">
                                      <p:cBhvr>
                                        <p:cTn id="84" dur="500"/>
                                        <p:tgtEl>
                                          <p:spTgt spid="11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par>
                          <p:cTn id="88" fill="hold">
                            <p:stCondLst>
                              <p:cond delay="3500"/>
                            </p:stCondLst>
                            <p:childTnLst>
                              <p:par>
                                <p:cTn id="89" presetID="53" presetClass="entr" presetSubtype="16" fill="hold" grpId="0" nodeType="afterEffect">
                                  <p:stCondLst>
                                    <p:cond delay="0"/>
                                  </p:stCondLst>
                                  <p:childTnLst>
                                    <p:set>
                                      <p:cBhvr>
                                        <p:cTn id="90" dur="1" fill="hold">
                                          <p:stCondLst>
                                            <p:cond delay="0"/>
                                          </p:stCondLst>
                                        </p:cTn>
                                        <p:tgtEl>
                                          <p:spTgt spid="106"/>
                                        </p:tgtEl>
                                        <p:attrNameLst>
                                          <p:attrName>style.visibility</p:attrName>
                                        </p:attrNameLst>
                                      </p:cBhvr>
                                      <p:to>
                                        <p:strVal val="visible"/>
                                      </p:to>
                                    </p:set>
                                    <p:anim calcmode="lin" valueType="num">
                                      <p:cBhvr>
                                        <p:cTn id="91" dur="500" fill="hold"/>
                                        <p:tgtEl>
                                          <p:spTgt spid="106"/>
                                        </p:tgtEl>
                                        <p:attrNameLst>
                                          <p:attrName>ppt_w</p:attrName>
                                        </p:attrNameLst>
                                      </p:cBhvr>
                                      <p:tavLst>
                                        <p:tav tm="0">
                                          <p:val>
                                            <p:fltVal val="0"/>
                                          </p:val>
                                        </p:tav>
                                        <p:tav tm="100000">
                                          <p:val>
                                            <p:strVal val="#ppt_w"/>
                                          </p:val>
                                        </p:tav>
                                      </p:tavLst>
                                    </p:anim>
                                    <p:anim calcmode="lin" valueType="num">
                                      <p:cBhvr>
                                        <p:cTn id="92" dur="500" fill="hold"/>
                                        <p:tgtEl>
                                          <p:spTgt spid="106"/>
                                        </p:tgtEl>
                                        <p:attrNameLst>
                                          <p:attrName>ppt_h</p:attrName>
                                        </p:attrNameLst>
                                      </p:cBhvr>
                                      <p:tavLst>
                                        <p:tav tm="0">
                                          <p:val>
                                            <p:fltVal val="0"/>
                                          </p:val>
                                        </p:tav>
                                        <p:tav tm="100000">
                                          <p:val>
                                            <p:strVal val="#ppt_h"/>
                                          </p:val>
                                        </p:tav>
                                      </p:tavLst>
                                    </p:anim>
                                    <p:animEffect transition="in" filter="fade">
                                      <p:cBhvr>
                                        <p:cTn id="93" dur="500"/>
                                        <p:tgtEl>
                                          <p:spTgt spid="10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fade">
                                      <p:cBhvr>
                                        <p:cTn id="96" dur="500"/>
                                        <p:tgtEl>
                                          <p:spTgt spid="125"/>
                                        </p:tgtEl>
                                      </p:cBhvr>
                                    </p:animEffect>
                                  </p:childTnLst>
                                </p:cTn>
                              </p:par>
                            </p:childTnLst>
                          </p:cTn>
                        </p:par>
                        <p:par>
                          <p:cTn id="97" fill="hold">
                            <p:stCondLst>
                              <p:cond delay="4000"/>
                            </p:stCondLst>
                            <p:childTnLst>
                              <p:par>
                                <p:cTn id="98" presetID="22" presetClass="entr" presetSubtype="4" fill="hold"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down)">
                                      <p:cBhvr>
                                        <p:cTn id="100" dur="500"/>
                                        <p:tgtEl>
                                          <p:spTgt spid="33"/>
                                        </p:tgtEl>
                                      </p:cBhvr>
                                    </p:animEffect>
                                  </p:childTnLst>
                                </p:cTn>
                              </p:par>
                            </p:childTnLst>
                          </p:cTn>
                        </p:par>
                        <p:par>
                          <p:cTn id="101" fill="hold">
                            <p:stCondLst>
                              <p:cond delay="4500"/>
                            </p:stCondLst>
                            <p:childTnLst>
                              <p:par>
                                <p:cTn id="102" presetID="10" presetClass="entr" presetSubtype="0" fill="hold" grpId="0" nodeType="afterEffect">
                                  <p:stCondLst>
                                    <p:cond delay="0"/>
                                  </p:stCondLst>
                                  <p:childTnLst>
                                    <p:set>
                                      <p:cBhvr>
                                        <p:cTn id="103" dur="1" fill="hold">
                                          <p:stCondLst>
                                            <p:cond delay="0"/>
                                          </p:stCondLst>
                                        </p:cTn>
                                        <p:tgtEl>
                                          <p:spTgt spid="114"/>
                                        </p:tgtEl>
                                        <p:attrNameLst>
                                          <p:attrName>style.visibility</p:attrName>
                                        </p:attrNameLst>
                                      </p:cBhvr>
                                      <p:to>
                                        <p:strVal val="visible"/>
                                      </p:to>
                                    </p:set>
                                    <p:animEffect transition="in" filter="fade">
                                      <p:cBhvr>
                                        <p:cTn id="104" dur="500"/>
                                        <p:tgtEl>
                                          <p:spTgt spid="11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par>
                          <p:cTn id="108" fill="hold">
                            <p:stCondLst>
                              <p:cond delay="5000"/>
                            </p:stCondLst>
                            <p:childTnLst>
                              <p:par>
                                <p:cTn id="109" presetID="53" presetClass="entr" presetSubtype="16" fill="hold" grpId="0" nodeType="afterEffect">
                                  <p:stCondLst>
                                    <p:cond delay="0"/>
                                  </p:stCondLst>
                                  <p:childTnLst>
                                    <p:set>
                                      <p:cBhvr>
                                        <p:cTn id="110" dur="1" fill="hold">
                                          <p:stCondLst>
                                            <p:cond delay="0"/>
                                          </p:stCondLst>
                                        </p:cTn>
                                        <p:tgtEl>
                                          <p:spTgt spid="107"/>
                                        </p:tgtEl>
                                        <p:attrNameLst>
                                          <p:attrName>style.visibility</p:attrName>
                                        </p:attrNameLst>
                                      </p:cBhvr>
                                      <p:to>
                                        <p:strVal val="visible"/>
                                      </p:to>
                                    </p:set>
                                    <p:anim calcmode="lin" valueType="num">
                                      <p:cBhvr>
                                        <p:cTn id="111" dur="500" fill="hold"/>
                                        <p:tgtEl>
                                          <p:spTgt spid="107"/>
                                        </p:tgtEl>
                                        <p:attrNameLst>
                                          <p:attrName>ppt_w</p:attrName>
                                        </p:attrNameLst>
                                      </p:cBhvr>
                                      <p:tavLst>
                                        <p:tav tm="0">
                                          <p:val>
                                            <p:fltVal val="0"/>
                                          </p:val>
                                        </p:tav>
                                        <p:tav tm="100000">
                                          <p:val>
                                            <p:strVal val="#ppt_w"/>
                                          </p:val>
                                        </p:tav>
                                      </p:tavLst>
                                    </p:anim>
                                    <p:anim calcmode="lin" valueType="num">
                                      <p:cBhvr>
                                        <p:cTn id="112" dur="500" fill="hold"/>
                                        <p:tgtEl>
                                          <p:spTgt spid="107"/>
                                        </p:tgtEl>
                                        <p:attrNameLst>
                                          <p:attrName>ppt_h</p:attrName>
                                        </p:attrNameLst>
                                      </p:cBhvr>
                                      <p:tavLst>
                                        <p:tav tm="0">
                                          <p:val>
                                            <p:fltVal val="0"/>
                                          </p:val>
                                        </p:tav>
                                        <p:tav tm="100000">
                                          <p:val>
                                            <p:strVal val="#ppt_h"/>
                                          </p:val>
                                        </p:tav>
                                      </p:tavLst>
                                    </p:anim>
                                    <p:animEffect transition="in" filter="fade">
                                      <p:cBhvr>
                                        <p:cTn id="113" dur="500"/>
                                        <p:tgtEl>
                                          <p:spTgt spid="10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4"/>
                                        </p:tgtEl>
                                        <p:attrNameLst>
                                          <p:attrName>style.visibility</p:attrName>
                                        </p:attrNameLst>
                                      </p:cBhvr>
                                      <p:to>
                                        <p:strVal val="visible"/>
                                      </p:to>
                                    </p:set>
                                    <p:animEffect transition="in" filter="fade">
                                      <p:cBhvr>
                                        <p:cTn id="116" dur="500"/>
                                        <p:tgtEl>
                                          <p:spTgt spid="124"/>
                                        </p:tgtEl>
                                      </p:cBhvr>
                                    </p:animEffect>
                                  </p:childTnLst>
                                </p:cTn>
                              </p:par>
                            </p:childTnLst>
                          </p:cTn>
                        </p:par>
                        <p:par>
                          <p:cTn id="117" fill="hold">
                            <p:stCondLst>
                              <p:cond delay="5500"/>
                            </p:stCondLst>
                            <p:childTnLst>
                              <p:par>
                                <p:cTn id="118" presetID="22" presetClass="entr" presetSubtype="4" fill="hold" nodeType="after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wipe(down)">
                                      <p:cBhvr>
                                        <p:cTn id="120" dur="500"/>
                                        <p:tgtEl>
                                          <p:spTgt spid="46"/>
                                        </p:tgtEl>
                                      </p:cBhvr>
                                    </p:animEffect>
                                  </p:childTnLst>
                                </p:cTn>
                              </p:par>
                            </p:childTnLst>
                          </p:cTn>
                        </p:par>
                        <p:par>
                          <p:cTn id="121" fill="hold">
                            <p:stCondLst>
                              <p:cond delay="6000"/>
                            </p:stCondLst>
                            <p:childTnLst>
                              <p:par>
                                <p:cTn id="122" presetID="10" presetClass="entr" presetSubtype="0" fill="hold" grpId="0" nodeType="afterEffect">
                                  <p:stCondLst>
                                    <p:cond delay="0"/>
                                  </p:stCondLst>
                                  <p:childTnLst>
                                    <p:set>
                                      <p:cBhvr>
                                        <p:cTn id="123" dur="1" fill="hold">
                                          <p:stCondLst>
                                            <p:cond delay="0"/>
                                          </p:stCondLst>
                                        </p:cTn>
                                        <p:tgtEl>
                                          <p:spTgt spid="115"/>
                                        </p:tgtEl>
                                        <p:attrNameLst>
                                          <p:attrName>style.visibility</p:attrName>
                                        </p:attrNameLst>
                                      </p:cBhvr>
                                      <p:to>
                                        <p:strVal val="visible"/>
                                      </p:to>
                                    </p:set>
                                    <p:animEffect transition="in" filter="fade">
                                      <p:cBhvr>
                                        <p:cTn id="124" dur="500"/>
                                        <p:tgtEl>
                                          <p:spTgt spid="11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500"/>
                                        <p:tgtEl>
                                          <p:spTgt spid="45"/>
                                        </p:tgtEl>
                                      </p:cBhvr>
                                    </p:animEffect>
                                  </p:childTnLst>
                                </p:cTn>
                              </p:par>
                            </p:childTnLst>
                          </p:cTn>
                        </p:par>
                        <p:par>
                          <p:cTn id="128" fill="hold">
                            <p:stCondLst>
                              <p:cond delay="6500"/>
                            </p:stCondLst>
                            <p:childTnLst>
                              <p:par>
                                <p:cTn id="129" presetID="53" presetClass="entr" presetSubtype="16" fill="hold" grpId="0" nodeType="afterEffect">
                                  <p:stCondLst>
                                    <p:cond delay="0"/>
                                  </p:stCondLst>
                                  <p:childTnLst>
                                    <p:set>
                                      <p:cBhvr>
                                        <p:cTn id="130" dur="1" fill="hold">
                                          <p:stCondLst>
                                            <p:cond delay="0"/>
                                          </p:stCondLst>
                                        </p:cTn>
                                        <p:tgtEl>
                                          <p:spTgt spid="108"/>
                                        </p:tgtEl>
                                        <p:attrNameLst>
                                          <p:attrName>style.visibility</p:attrName>
                                        </p:attrNameLst>
                                      </p:cBhvr>
                                      <p:to>
                                        <p:strVal val="visible"/>
                                      </p:to>
                                    </p:set>
                                    <p:anim calcmode="lin" valueType="num">
                                      <p:cBhvr>
                                        <p:cTn id="131" dur="500" fill="hold"/>
                                        <p:tgtEl>
                                          <p:spTgt spid="108"/>
                                        </p:tgtEl>
                                        <p:attrNameLst>
                                          <p:attrName>ppt_w</p:attrName>
                                        </p:attrNameLst>
                                      </p:cBhvr>
                                      <p:tavLst>
                                        <p:tav tm="0">
                                          <p:val>
                                            <p:fltVal val="0"/>
                                          </p:val>
                                        </p:tav>
                                        <p:tav tm="100000">
                                          <p:val>
                                            <p:strVal val="#ppt_w"/>
                                          </p:val>
                                        </p:tav>
                                      </p:tavLst>
                                    </p:anim>
                                    <p:anim calcmode="lin" valueType="num">
                                      <p:cBhvr>
                                        <p:cTn id="132" dur="500" fill="hold"/>
                                        <p:tgtEl>
                                          <p:spTgt spid="108"/>
                                        </p:tgtEl>
                                        <p:attrNameLst>
                                          <p:attrName>ppt_h</p:attrName>
                                        </p:attrNameLst>
                                      </p:cBhvr>
                                      <p:tavLst>
                                        <p:tav tm="0">
                                          <p:val>
                                            <p:fltVal val="0"/>
                                          </p:val>
                                        </p:tav>
                                        <p:tav tm="100000">
                                          <p:val>
                                            <p:strVal val="#ppt_h"/>
                                          </p:val>
                                        </p:tav>
                                      </p:tavLst>
                                    </p:anim>
                                    <p:animEffect transition="in" filter="fade">
                                      <p:cBhvr>
                                        <p:cTn id="133" dur="500"/>
                                        <p:tgtEl>
                                          <p:spTgt spid="10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3"/>
                                        </p:tgtEl>
                                        <p:attrNameLst>
                                          <p:attrName>style.visibility</p:attrName>
                                        </p:attrNameLst>
                                      </p:cBhvr>
                                      <p:to>
                                        <p:strVal val="visible"/>
                                      </p:to>
                                    </p:set>
                                    <p:animEffect transition="in" filter="fade">
                                      <p:cBhvr>
                                        <p:cTn id="136" dur="500"/>
                                        <p:tgtEl>
                                          <p:spTgt spid="123"/>
                                        </p:tgtEl>
                                      </p:cBhvr>
                                    </p:animEffect>
                                  </p:childTnLst>
                                </p:cTn>
                              </p:par>
                            </p:childTnLst>
                          </p:cTn>
                        </p:par>
                        <p:par>
                          <p:cTn id="137" fill="hold">
                            <p:stCondLst>
                              <p:cond delay="7000"/>
                            </p:stCondLst>
                            <p:childTnLst>
                              <p:par>
                                <p:cTn id="138" presetID="22" presetClass="entr" presetSubtype="4" fill="hold" nodeType="after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wipe(down)">
                                      <p:cBhvr>
                                        <p:cTn id="140" dur="500"/>
                                        <p:tgtEl>
                                          <p:spTgt spid="58"/>
                                        </p:tgtEl>
                                      </p:cBhvr>
                                    </p:animEffect>
                                  </p:childTnLst>
                                </p:cTn>
                              </p:par>
                            </p:childTnLst>
                          </p:cTn>
                        </p:par>
                        <p:par>
                          <p:cTn id="141" fill="hold">
                            <p:stCondLst>
                              <p:cond delay="7500"/>
                            </p:stCondLst>
                            <p:childTnLst>
                              <p:par>
                                <p:cTn id="142" presetID="10" presetClass="entr" presetSubtype="0" fill="hold" grpId="0" nodeType="afterEffect">
                                  <p:stCondLst>
                                    <p:cond delay="0"/>
                                  </p:stCondLst>
                                  <p:childTnLst>
                                    <p:set>
                                      <p:cBhvr>
                                        <p:cTn id="143" dur="1" fill="hold">
                                          <p:stCondLst>
                                            <p:cond delay="0"/>
                                          </p:stCondLst>
                                        </p:cTn>
                                        <p:tgtEl>
                                          <p:spTgt spid="116"/>
                                        </p:tgtEl>
                                        <p:attrNameLst>
                                          <p:attrName>style.visibility</p:attrName>
                                        </p:attrNameLst>
                                      </p:cBhvr>
                                      <p:to>
                                        <p:strVal val="visible"/>
                                      </p:to>
                                    </p:set>
                                    <p:animEffect transition="in" filter="fade">
                                      <p:cBhvr>
                                        <p:cTn id="144" dur="500"/>
                                        <p:tgtEl>
                                          <p:spTgt spid="116"/>
                                        </p:tgtEl>
                                      </p:cBhvr>
                                    </p:animEffect>
                                  </p:childTnLst>
                                </p:cTn>
                              </p:par>
                            </p:childTnLst>
                          </p:cTn>
                        </p:par>
                        <p:par>
                          <p:cTn id="145" fill="hold">
                            <p:stCondLst>
                              <p:cond delay="8000"/>
                            </p:stCondLst>
                            <p:childTnLst>
                              <p:par>
                                <p:cTn id="146" presetID="53" presetClass="entr" presetSubtype="16" fill="hold" grpId="0" nodeType="afterEffect">
                                  <p:stCondLst>
                                    <p:cond delay="0"/>
                                  </p:stCondLst>
                                  <p:childTnLst>
                                    <p:set>
                                      <p:cBhvr>
                                        <p:cTn id="147" dur="1" fill="hold">
                                          <p:stCondLst>
                                            <p:cond delay="0"/>
                                          </p:stCondLst>
                                        </p:cTn>
                                        <p:tgtEl>
                                          <p:spTgt spid="109"/>
                                        </p:tgtEl>
                                        <p:attrNameLst>
                                          <p:attrName>style.visibility</p:attrName>
                                        </p:attrNameLst>
                                      </p:cBhvr>
                                      <p:to>
                                        <p:strVal val="visible"/>
                                      </p:to>
                                    </p:set>
                                    <p:anim calcmode="lin" valueType="num">
                                      <p:cBhvr>
                                        <p:cTn id="148" dur="500" fill="hold"/>
                                        <p:tgtEl>
                                          <p:spTgt spid="109"/>
                                        </p:tgtEl>
                                        <p:attrNameLst>
                                          <p:attrName>ppt_w</p:attrName>
                                        </p:attrNameLst>
                                      </p:cBhvr>
                                      <p:tavLst>
                                        <p:tav tm="0">
                                          <p:val>
                                            <p:fltVal val="0"/>
                                          </p:val>
                                        </p:tav>
                                        <p:tav tm="100000">
                                          <p:val>
                                            <p:strVal val="#ppt_w"/>
                                          </p:val>
                                        </p:tav>
                                      </p:tavLst>
                                    </p:anim>
                                    <p:anim calcmode="lin" valueType="num">
                                      <p:cBhvr>
                                        <p:cTn id="149" dur="500" fill="hold"/>
                                        <p:tgtEl>
                                          <p:spTgt spid="109"/>
                                        </p:tgtEl>
                                        <p:attrNameLst>
                                          <p:attrName>ppt_h</p:attrName>
                                        </p:attrNameLst>
                                      </p:cBhvr>
                                      <p:tavLst>
                                        <p:tav tm="0">
                                          <p:val>
                                            <p:fltVal val="0"/>
                                          </p:val>
                                        </p:tav>
                                        <p:tav tm="100000">
                                          <p:val>
                                            <p:strVal val="#ppt_h"/>
                                          </p:val>
                                        </p:tav>
                                      </p:tavLst>
                                    </p:anim>
                                    <p:animEffect transition="in" filter="fade">
                                      <p:cBhvr>
                                        <p:cTn id="150" dur="500"/>
                                        <p:tgtEl>
                                          <p:spTgt spid="109"/>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22"/>
                                        </p:tgtEl>
                                        <p:attrNameLst>
                                          <p:attrName>style.visibility</p:attrName>
                                        </p:attrNameLst>
                                      </p:cBhvr>
                                      <p:to>
                                        <p:strVal val="visible"/>
                                      </p:to>
                                    </p:set>
                                    <p:animEffect transition="in" filter="fade">
                                      <p:cBhvr>
                                        <p:cTn id="153" dur="500"/>
                                        <p:tgtEl>
                                          <p:spTgt spid="122"/>
                                        </p:tgtEl>
                                      </p:cBhvr>
                                    </p:animEffect>
                                  </p:childTnLst>
                                </p:cTn>
                              </p:par>
                            </p:childTnLst>
                          </p:cTn>
                        </p:par>
                        <p:par>
                          <p:cTn id="154" fill="hold">
                            <p:stCondLst>
                              <p:cond delay="8500"/>
                            </p:stCondLst>
                            <p:childTnLst>
                              <p:par>
                                <p:cTn id="155" presetID="22" presetClass="entr" presetSubtype="4" fill="hold" nodeType="after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wipe(down)">
                                      <p:cBhvr>
                                        <p:cTn id="157" dur="500"/>
                                        <p:tgtEl>
                                          <p:spTgt spid="71"/>
                                        </p:tgtEl>
                                      </p:cBhvr>
                                    </p:animEffect>
                                  </p:childTnLst>
                                </p:cTn>
                              </p:par>
                            </p:childTnLst>
                          </p:cTn>
                        </p:par>
                        <p:par>
                          <p:cTn id="158" fill="hold">
                            <p:stCondLst>
                              <p:cond delay="9000"/>
                            </p:stCondLst>
                            <p:childTnLst>
                              <p:par>
                                <p:cTn id="159" presetID="10" presetClass="entr" presetSubtype="0" fill="hold" grpId="0" nodeType="afterEffect">
                                  <p:stCondLst>
                                    <p:cond delay="0"/>
                                  </p:stCondLst>
                                  <p:childTnLst>
                                    <p:set>
                                      <p:cBhvr>
                                        <p:cTn id="160" dur="1" fill="hold">
                                          <p:stCondLst>
                                            <p:cond delay="0"/>
                                          </p:stCondLst>
                                        </p:cTn>
                                        <p:tgtEl>
                                          <p:spTgt spid="118"/>
                                        </p:tgtEl>
                                        <p:attrNameLst>
                                          <p:attrName>style.visibility</p:attrName>
                                        </p:attrNameLst>
                                      </p:cBhvr>
                                      <p:to>
                                        <p:strVal val="visible"/>
                                      </p:to>
                                    </p:set>
                                    <p:animEffect transition="in" filter="fade">
                                      <p:cBhvr>
                                        <p:cTn id="161" dur="500"/>
                                        <p:tgtEl>
                                          <p:spTgt spid="118"/>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70"/>
                                        </p:tgtEl>
                                        <p:attrNameLst>
                                          <p:attrName>style.visibility</p:attrName>
                                        </p:attrNameLst>
                                      </p:cBhvr>
                                      <p:to>
                                        <p:strVal val="visible"/>
                                      </p:to>
                                    </p:set>
                                    <p:animEffect transition="in" filter="fade">
                                      <p:cBhvr>
                                        <p:cTn id="164" dur="500"/>
                                        <p:tgtEl>
                                          <p:spTgt spid="70"/>
                                        </p:tgtEl>
                                      </p:cBhvr>
                                    </p:animEffect>
                                  </p:childTnLst>
                                </p:cTn>
                              </p:par>
                            </p:childTnLst>
                          </p:cTn>
                        </p:par>
                        <p:par>
                          <p:cTn id="165" fill="hold">
                            <p:stCondLst>
                              <p:cond delay="9500"/>
                            </p:stCondLst>
                            <p:childTnLst>
                              <p:par>
                                <p:cTn id="166" presetID="53" presetClass="entr" presetSubtype="16" fill="hold" grpId="0" nodeType="afterEffect">
                                  <p:stCondLst>
                                    <p:cond delay="0"/>
                                  </p:stCondLst>
                                  <p:childTnLst>
                                    <p:set>
                                      <p:cBhvr>
                                        <p:cTn id="167" dur="1" fill="hold">
                                          <p:stCondLst>
                                            <p:cond delay="0"/>
                                          </p:stCondLst>
                                        </p:cTn>
                                        <p:tgtEl>
                                          <p:spTgt spid="110"/>
                                        </p:tgtEl>
                                        <p:attrNameLst>
                                          <p:attrName>style.visibility</p:attrName>
                                        </p:attrNameLst>
                                      </p:cBhvr>
                                      <p:to>
                                        <p:strVal val="visible"/>
                                      </p:to>
                                    </p:set>
                                    <p:anim calcmode="lin" valueType="num">
                                      <p:cBhvr>
                                        <p:cTn id="168" dur="500" fill="hold"/>
                                        <p:tgtEl>
                                          <p:spTgt spid="110"/>
                                        </p:tgtEl>
                                        <p:attrNameLst>
                                          <p:attrName>ppt_w</p:attrName>
                                        </p:attrNameLst>
                                      </p:cBhvr>
                                      <p:tavLst>
                                        <p:tav tm="0">
                                          <p:val>
                                            <p:fltVal val="0"/>
                                          </p:val>
                                        </p:tav>
                                        <p:tav tm="100000">
                                          <p:val>
                                            <p:strVal val="#ppt_w"/>
                                          </p:val>
                                        </p:tav>
                                      </p:tavLst>
                                    </p:anim>
                                    <p:anim calcmode="lin" valueType="num">
                                      <p:cBhvr>
                                        <p:cTn id="169" dur="500" fill="hold"/>
                                        <p:tgtEl>
                                          <p:spTgt spid="110"/>
                                        </p:tgtEl>
                                        <p:attrNameLst>
                                          <p:attrName>ppt_h</p:attrName>
                                        </p:attrNameLst>
                                      </p:cBhvr>
                                      <p:tavLst>
                                        <p:tav tm="0">
                                          <p:val>
                                            <p:fltVal val="0"/>
                                          </p:val>
                                        </p:tav>
                                        <p:tav tm="100000">
                                          <p:val>
                                            <p:strVal val="#ppt_h"/>
                                          </p:val>
                                        </p:tav>
                                      </p:tavLst>
                                    </p:anim>
                                    <p:animEffect transition="in" filter="fade">
                                      <p:cBhvr>
                                        <p:cTn id="170" dur="500"/>
                                        <p:tgtEl>
                                          <p:spTgt spid="110"/>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animEffect transition="in" filter="fade">
                                      <p:cBhvr>
                                        <p:cTn id="173" dur="500"/>
                                        <p:tgtEl>
                                          <p:spTgt spid="121"/>
                                        </p:tgtEl>
                                      </p:cBhvr>
                                    </p:animEffect>
                                  </p:childTnLst>
                                </p:cTn>
                              </p:par>
                            </p:childTnLst>
                          </p:cTn>
                        </p:par>
                        <p:par>
                          <p:cTn id="174" fill="hold">
                            <p:stCondLst>
                              <p:cond delay="10000"/>
                            </p:stCondLst>
                            <p:childTnLst>
                              <p:par>
                                <p:cTn id="175" presetID="22" presetClass="entr" presetSubtype="4" fill="hold" nodeType="afterEffect">
                                  <p:stCondLst>
                                    <p:cond delay="0"/>
                                  </p:stCondLst>
                                  <p:childTnLst>
                                    <p:set>
                                      <p:cBhvr>
                                        <p:cTn id="176" dur="1" fill="hold">
                                          <p:stCondLst>
                                            <p:cond delay="0"/>
                                          </p:stCondLst>
                                        </p:cTn>
                                        <p:tgtEl>
                                          <p:spTgt spid="84"/>
                                        </p:tgtEl>
                                        <p:attrNameLst>
                                          <p:attrName>style.visibility</p:attrName>
                                        </p:attrNameLst>
                                      </p:cBhvr>
                                      <p:to>
                                        <p:strVal val="visible"/>
                                      </p:to>
                                    </p:set>
                                    <p:animEffect transition="in" filter="wipe(down)">
                                      <p:cBhvr>
                                        <p:cTn id="177" dur="500"/>
                                        <p:tgtEl>
                                          <p:spTgt spid="84"/>
                                        </p:tgtEl>
                                      </p:cBhvr>
                                    </p:animEffect>
                                  </p:childTnLst>
                                </p:cTn>
                              </p:par>
                            </p:childTnLst>
                          </p:cTn>
                        </p:par>
                        <p:par>
                          <p:cTn id="178" fill="hold">
                            <p:stCondLst>
                              <p:cond delay="10500"/>
                            </p:stCondLst>
                            <p:childTnLst>
                              <p:par>
                                <p:cTn id="179" presetID="10" presetClass="entr" presetSubtype="0" fill="hold" grpId="0" nodeType="afterEffect">
                                  <p:stCondLst>
                                    <p:cond delay="0"/>
                                  </p:stCondLst>
                                  <p:childTnLst>
                                    <p:set>
                                      <p:cBhvr>
                                        <p:cTn id="180" dur="1" fill="hold">
                                          <p:stCondLst>
                                            <p:cond delay="0"/>
                                          </p:stCondLst>
                                        </p:cTn>
                                        <p:tgtEl>
                                          <p:spTgt spid="117"/>
                                        </p:tgtEl>
                                        <p:attrNameLst>
                                          <p:attrName>style.visibility</p:attrName>
                                        </p:attrNameLst>
                                      </p:cBhvr>
                                      <p:to>
                                        <p:strVal val="visible"/>
                                      </p:to>
                                    </p:set>
                                    <p:animEffect transition="in" filter="fade">
                                      <p:cBhvr>
                                        <p:cTn id="181" dur="500"/>
                                        <p:tgtEl>
                                          <p:spTgt spid="11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83"/>
                                        </p:tgtEl>
                                        <p:attrNameLst>
                                          <p:attrName>style.visibility</p:attrName>
                                        </p:attrNameLst>
                                      </p:cBhvr>
                                      <p:to>
                                        <p:strVal val="visible"/>
                                      </p:to>
                                    </p:set>
                                    <p:animEffect transition="in" filter="fade">
                                      <p:cBhvr>
                                        <p:cTn id="184" dur="500"/>
                                        <p:tgtEl>
                                          <p:spTgt spid="83"/>
                                        </p:tgtEl>
                                      </p:cBhvr>
                                    </p:animEffect>
                                  </p:childTnLst>
                                </p:cTn>
                              </p:par>
                            </p:childTnLst>
                          </p:cTn>
                        </p:par>
                        <p:par>
                          <p:cTn id="185" fill="hold">
                            <p:stCondLst>
                              <p:cond delay="11000"/>
                            </p:stCondLst>
                            <p:childTnLst>
                              <p:par>
                                <p:cTn id="186" presetID="53" presetClass="entr" presetSubtype="16" fill="hold" grpId="0" nodeType="afterEffect">
                                  <p:stCondLst>
                                    <p:cond delay="0"/>
                                  </p:stCondLst>
                                  <p:childTnLst>
                                    <p:set>
                                      <p:cBhvr>
                                        <p:cTn id="187" dur="1" fill="hold">
                                          <p:stCondLst>
                                            <p:cond delay="0"/>
                                          </p:stCondLst>
                                        </p:cTn>
                                        <p:tgtEl>
                                          <p:spTgt spid="111"/>
                                        </p:tgtEl>
                                        <p:attrNameLst>
                                          <p:attrName>style.visibility</p:attrName>
                                        </p:attrNameLst>
                                      </p:cBhvr>
                                      <p:to>
                                        <p:strVal val="visible"/>
                                      </p:to>
                                    </p:set>
                                    <p:anim calcmode="lin" valueType="num">
                                      <p:cBhvr>
                                        <p:cTn id="188" dur="500" fill="hold"/>
                                        <p:tgtEl>
                                          <p:spTgt spid="111"/>
                                        </p:tgtEl>
                                        <p:attrNameLst>
                                          <p:attrName>ppt_w</p:attrName>
                                        </p:attrNameLst>
                                      </p:cBhvr>
                                      <p:tavLst>
                                        <p:tav tm="0">
                                          <p:val>
                                            <p:fltVal val="0"/>
                                          </p:val>
                                        </p:tav>
                                        <p:tav tm="100000">
                                          <p:val>
                                            <p:strVal val="#ppt_w"/>
                                          </p:val>
                                        </p:tav>
                                      </p:tavLst>
                                    </p:anim>
                                    <p:anim calcmode="lin" valueType="num">
                                      <p:cBhvr>
                                        <p:cTn id="189" dur="500" fill="hold"/>
                                        <p:tgtEl>
                                          <p:spTgt spid="111"/>
                                        </p:tgtEl>
                                        <p:attrNameLst>
                                          <p:attrName>ppt_h</p:attrName>
                                        </p:attrNameLst>
                                      </p:cBhvr>
                                      <p:tavLst>
                                        <p:tav tm="0">
                                          <p:val>
                                            <p:fltVal val="0"/>
                                          </p:val>
                                        </p:tav>
                                        <p:tav tm="100000">
                                          <p:val>
                                            <p:strVal val="#ppt_h"/>
                                          </p:val>
                                        </p:tav>
                                      </p:tavLst>
                                    </p:anim>
                                    <p:animEffect transition="in" filter="fade">
                                      <p:cBhvr>
                                        <p:cTn id="190" dur="500"/>
                                        <p:tgtEl>
                                          <p:spTgt spid="111"/>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120"/>
                                        </p:tgtEl>
                                        <p:attrNameLst>
                                          <p:attrName>style.visibility</p:attrName>
                                        </p:attrNameLst>
                                      </p:cBhvr>
                                      <p:to>
                                        <p:strVal val="visible"/>
                                      </p:to>
                                    </p:set>
                                    <p:animEffect transition="in" filter="wipe(down)">
                                      <p:cBhvr>
                                        <p:cTn id="193" dur="500"/>
                                        <p:tgtEl>
                                          <p:spTgt spid="120"/>
                                        </p:tgtEl>
                                      </p:cBhvr>
                                    </p:animEffect>
                                  </p:childTnLst>
                                </p:cTn>
                              </p:par>
                            </p:childTnLst>
                          </p:cTn>
                        </p:par>
                        <p:par>
                          <p:cTn id="194" fill="hold">
                            <p:stCondLst>
                              <p:cond delay="11500"/>
                            </p:stCondLst>
                            <p:childTnLst>
                              <p:par>
                                <p:cTn id="195" presetID="22" presetClass="entr" presetSubtype="4" fill="hold" nodeType="afterEffect">
                                  <p:stCondLst>
                                    <p:cond delay="0"/>
                                  </p:stCondLst>
                                  <p:childTnLst>
                                    <p:set>
                                      <p:cBhvr>
                                        <p:cTn id="196" dur="1" fill="hold">
                                          <p:stCondLst>
                                            <p:cond delay="0"/>
                                          </p:stCondLst>
                                        </p:cTn>
                                        <p:tgtEl>
                                          <p:spTgt spid="97"/>
                                        </p:tgtEl>
                                        <p:attrNameLst>
                                          <p:attrName>style.visibility</p:attrName>
                                        </p:attrNameLst>
                                      </p:cBhvr>
                                      <p:to>
                                        <p:strVal val="visible"/>
                                      </p:to>
                                    </p:set>
                                    <p:animEffect transition="in" filter="wipe(down)">
                                      <p:cBhvr>
                                        <p:cTn id="197" dur="500"/>
                                        <p:tgtEl>
                                          <p:spTgt spid="97"/>
                                        </p:tgtEl>
                                      </p:cBhvr>
                                    </p:animEffect>
                                  </p:childTnLst>
                                </p:cTn>
                              </p:par>
                            </p:childTnLst>
                          </p:cTn>
                        </p:par>
                        <p:par>
                          <p:cTn id="198" fill="hold">
                            <p:stCondLst>
                              <p:cond delay="12000"/>
                            </p:stCondLst>
                            <p:childTnLst>
                              <p:par>
                                <p:cTn id="199" presetID="10" presetClass="entr" presetSubtype="0" fill="hold" grpId="0" nodeType="afterEffect">
                                  <p:stCondLst>
                                    <p:cond delay="0"/>
                                  </p:stCondLst>
                                  <p:childTnLst>
                                    <p:set>
                                      <p:cBhvr>
                                        <p:cTn id="200" dur="1" fill="hold">
                                          <p:stCondLst>
                                            <p:cond delay="0"/>
                                          </p:stCondLst>
                                        </p:cTn>
                                        <p:tgtEl>
                                          <p:spTgt spid="119"/>
                                        </p:tgtEl>
                                        <p:attrNameLst>
                                          <p:attrName>style.visibility</p:attrName>
                                        </p:attrNameLst>
                                      </p:cBhvr>
                                      <p:to>
                                        <p:strVal val="visible"/>
                                      </p:to>
                                    </p:set>
                                    <p:animEffect transition="in" filter="fade">
                                      <p:cBhvr>
                                        <p:cTn id="201" dur="500"/>
                                        <p:tgtEl>
                                          <p:spTgt spid="119"/>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96"/>
                                        </p:tgtEl>
                                        <p:attrNameLst>
                                          <p:attrName>style.visibility</p:attrName>
                                        </p:attrNameLst>
                                      </p:cBhvr>
                                      <p:to>
                                        <p:strVal val="visible"/>
                                      </p:to>
                                    </p:set>
                                    <p:animEffect transition="in" filter="fade">
                                      <p:cBhvr>
                                        <p:cTn id="204" dur="500"/>
                                        <p:tgtEl>
                                          <p:spTgt spid="96"/>
                                        </p:tgtEl>
                                      </p:cBhvr>
                                    </p:animEffect>
                                  </p:childTnLst>
                                </p:cTn>
                              </p:par>
                            </p:childTnLst>
                          </p:cTn>
                        </p:par>
                        <p:par>
                          <p:cTn id="205" fill="hold">
                            <p:stCondLst>
                              <p:cond delay="12500"/>
                            </p:stCondLst>
                            <p:childTnLst>
                              <p:par>
                                <p:cTn id="206" presetID="10" presetClass="entr" presetSubtype="0" fill="hold" grpId="0" nodeType="afterEffect">
                                  <p:stCondLst>
                                    <p:cond delay="0"/>
                                  </p:stCondLst>
                                  <p:childTnLst>
                                    <p:set>
                                      <p:cBhvr>
                                        <p:cTn id="207" dur="1" fill="hold">
                                          <p:stCondLst>
                                            <p:cond delay="0"/>
                                          </p:stCondLst>
                                        </p:cTn>
                                        <p:tgtEl>
                                          <p:spTgt spid="128"/>
                                        </p:tgtEl>
                                        <p:attrNameLst>
                                          <p:attrName>style.visibility</p:attrName>
                                        </p:attrNameLst>
                                      </p:cBhvr>
                                      <p:to>
                                        <p:strVal val="visible"/>
                                      </p:to>
                                    </p:set>
                                    <p:animEffect transition="in" filter="fade">
                                      <p:cBhvr>
                                        <p:cTn id="208" dur="500"/>
                                        <p:tgtEl>
                                          <p:spTgt spid="128"/>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32" grpId="0" animBg="1"/>
      <p:bldP spid="45" grpId="0" animBg="1"/>
      <p:bldP spid="70" grpId="0" animBg="1"/>
      <p:bldP spid="83" grpId="0" animBg="1"/>
      <p:bldP spid="96" grpId="0" animBg="1"/>
      <p:bldP spid="104" grpId="0" animBg="1"/>
      <p:bldP spid="105" grpId="0" animBg="1"/>
      <p:bldP spid="106" grpId="0" animBg="1"/>
      <p:bldP spid="107" grpId="0" animBg="1"/>
      <p:bldP spid="108" grpId="0" animBg="1"/>
      <p:bldP spid="109" grpId="0" animBg="1"/>
      <p:bldP spid="110" grpId="0" animBg="1"/>
      <p:bldP spid="111" grpId="0" animBg="1"/>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63" name="Block Arc 62"/>
          <p:cNvSpPr/>
          <p:nvPr/>
        </p:nvSpPr>
        <p:spPr>
          <a:xfrm flipH="1">
            <a:off x="4195585" y="1983962"/>
            <a:ext cx="3535220" cy="3535680"/>
          </a:xfrm>
          <a:prstGeom prst="blockArc">
            <a:avLst>
              <a:gd name="adj1" fmla="val 5384245"/>
              <a:gd name="adj2" fmla="val 16203021"/>
              <a:gd name="adj3" fmla="val 615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n-ea"/>
              <a:cs typeface="+mn-ea"/>
            </a:endParaRPr>
          </a:p>
        </p:txBody>
      </p:sp>
      <p:sp>
        <p:nvSpPr>
          <p:cNvPr id="85" name="Oval 84"/>
          <p:cNvSpPr/>
          <p:nvPr/>
        </p:nvSpPr>
        <p:spPr>
          <a:xfrm>
            <a:off x="5659719" y="1779916"/>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latin typeface="+mn-ea"/>
              <a:cs typeface="+mn-ea"/>
            </a:endParaRPr>
          </a:p>
        </p:txBody>
      </p:sp>
      <p:sp>
        <p:nvSpPr>
          <p:cNvPr id="88" name="Oval 87"/>
          <p:cNvSpPr/>
          <p:nvPr/>
        </p:nvSpPr>
        <p:spPr>
          <a:xfrm>
            <a:off x="6881544" y="2310479"/>
            <a:ext cx="585711" cy="585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91" name="Oval 90"/>
          <p:cNvSpPr/>
          <p:nvPr/>
        </p:nvSpPr>
        <p:spPr>
          <a:xfrm>
            <a:off x="6881544" y="4573979"/>
            <a:ext cx="585711"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latin typeface="+mn-ea"/>
              <a:cs typeface="+mn-ea"/>
            </a:endParaRPr>
          </a:p>
        </p:txBody>
      </p:sp>
      <p:sp>
        <p:nvSpPr>
          <p:cNvPr id="94" name="Oval 93"/>
          <p:cNvSpPr/>
          <p:nvPr/>
        </p:nvSpPr>
        <p:spPr>
          <a:xfrm>
            <a:off x="5659719" y="5065680"/>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mn-ea"/>
              <a:cs typeface="+mn-ea"/>
            </a:endParaRPr>
          </a:p>
        </p:txBody>
      </p:sp>
      <p:sp>
        <p:nvSpPr>
          <p:cNvPr id="97" name="Oval 96"/>
          <p:cNvSpPr/>
          <p:nvPr/>
        </p:nvSpPr>
        <p:spPr>
          <a:xfrm>
            <a:off x="7312421" y="3424967"/>
            <a:ext cx="585711"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solidFill>
                <a:srgbClr val="FFFFFF"/>
              </a:solidFill>
              <a:latin typeface="+mn-ea"/>
              <a:cs typeface="+mn-ea"/>
            </a:endParaRPr>
          </a:p>
        </p:txBody>
      </p:sp>
      <p:sp>
        <p:nvSpPr>
          <p:cNvPr id="125" name="Text Placeholder 32"/>
          <p:cNvSpPr txBox="1"/>
          <p:nvPr/>
        </p:nvSpPr>
        <p:spPr>
          <a:xfrm>
            <a:off x="8288799" y="3650525"/>
            <a:ext cx="2518819"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126" name="Text Placeholder 33"/>
          <p:cNvSpPr txBox="1"/>
          <p:nvPr/>
        </p:nvSpPr>
        <p:spPr>
          <a:xfrm>
            <a:off x="8274514" y="3370347"/>
            <a:ext cx="253310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rgbClr val="7F7F7F"/>
                </a:solidFill>
                <a:latin typeface="+mn-ea"/>
                <a:cs typeface="+mn-ea"/>
              </a:rPr>
              <a:t>解决方案</a:t>
            </a:r>
            <a:endParaRPr lang="en-AU" sz="1300" b="1" dirty="0">
              <a:solidFill>
                <a:srgbClr val="7F7F7F"/>
              </a:solidFill>
              <a:latin typeface="+mn-ea"/>
              <a:cs typeface="+mn-ea"/>
            </a:endParaRPr>
          </a:p>
        </p:txBody>
      </p:sp>
      <p:sp>
        <p:nvSpPr>
          <p:cNvPr id="127" name="Text Placeholder 32"/>
          <p:cNvSpPr txBox="1"/>
          <p:nvPr/>
        </p:nvSpPr>
        <p:spPr>
          <a:xfrm>
            <a:off x="7965926" y="5004099"/>
            <a:ext cx="2518819"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128" name="Text Placeholder 33"/>
          <p:cNvSpPr txBox="1"/>
          <p:nvPr/>
        </p:nvSpPr>
        <p:spPr>
          <a:xfrm>
            <a:off x="7951641" y="4723921"/>
            <a:ext cx="253310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rgbClr val="7F7F7F"/>
                </a:solidFill>
                <a:latin typeface="+mn-ea"/>
                <a:cs typeface="+mn-ea"/>
              </a:rPr>
              <a:t>创意策略</a:t>
            </a:r>
            <a:endParaRPr lang="en-AU" sz="1300" b="1" dirty="0">
              <a:solidFill>
                <a:srgbClr val="7F7F7F"/>
              </a:solidFill>
              <a:latin typeface="+mn-ea"/>
              <a:cs typeface="+mn-ea"/>
            </a:endParaRPr>
          </a:p>
        </p:txBody>
      </p:sp>
      <p:sp>
        <p:nvSpPr>
          <p:cNvPr id="129" name="Text Placeholder 32"/>
          <p:cNvSpPr txBox="1"/>
          <p:nvPr/>
        </p:nvSpPr>
        <p:spPr>
          <a:xfrm>
            <a:off x="7965926" y="2517974"/>
            <a:ext cx="2518819"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130" name="Text Placeholder 33"/>
          <p:cNvSpPr txBox="1"/>
          <p:nvPr/>
        </p:nvSpPr>
        <p:spPr>
          <a:xfrm>
            <a:off x="7951641" y="2237796"/>
            <a:ext cx="253310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rgbClr val="7F7F7F"/>
                </a:solidFill>
                <a:latin typeface="+mn-ea"/>
                <a:cs typeface="+mn-ea"/>
              </a:rPr>
              <a:t>系统安全</a:t>
            </a:r>
            <a:endParaRPr lang="en-AU" sz="1300" b="1" dirty="0">
              <a:solidFill>
                <a:srgbClr val="7F7F7F"/>
              </a:solidFill>
              <a:latin typeface="+mn-ea"/>
              <a:cs typeface="+mn-ea"/>
            </a:endParaRPr>
          </a:p>
        </p:txBody>
      </p:sp>
      <p:sp>
        <p:nvSpPr>
          <p:cNvPr id="131" name="Text Placeholder 32"/>
          <p:cNvSpPr txBox="1"/>
          <p:nvPr/>
        </p:nvSpPr>
        <p:spPr>
          <a:xfrm>
            <a:off x="2798154" y="1983964"/>
            <a:ext cx="2518819"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132" name="Text Placeholder 33"/>
          <p:cNvSpPr txBox="1"/>
          <p:nvPr/>
        </p:nvSpPr>
        <p:spPr>
          <a:xfrm>
            <a:off x="2783869" y="1703786"/>
            <a:ext cx="253310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300" b="1" dirty="0">
                <a:solidFill>
                  <a:srgbClr val="7F7F7F"/>
                </a:solidFill>
                <a:latin typeface="+mn-ea"/>
                <a:cs typeface="+mn-ea"/>
              </a:rPr>
              <a:t>市场策略</a:t>
            </a:r>
            <a:endParaRPr lang="en-AU" sz="1300" b="1" dirty="0">
              <a:solidFill>
                <a:srgbClr val="7F7F7F"/>
              </a:solidFill>
              <a:latin typeface="+mn-ea"/>
              <a:cs typeface="+mn-ea"/>
            </a:endParaRPr>
          </a:p>
        </p:txBody>
      </p:sp>
      <p:sp>
        <p:nvSpPr>
          <p:cNvPr id="133" name="Text Placeholder 32"/>
          <p:cNvSpPr txBox="1"/>
          <p:nvPr/>
        </p:nvSpPr>
        <p:spPr>
          <a:xfrm>
            <a:off x="2798154" y="5267335"/>
            <a:ext cx="2518819" cy="5598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5000"/>
              </a:lnSpc>
              <a:spcBef>
                <a:spcPts val="0"/>
              </a:spcBef>
              <a:buNone/>
            </a:pPr>
            <a:r>
              <a:rPr lang="zh-CN" altLang="en-US" sz="1000" dirty="0">
                <a:solidFill>
                  <a:srgbClr val="7F7F7F"/>
                </a:solidFill>
                <a:latin typeface="+mn-ea"/>
                <a:cs typeface="+mn-ea"/>
              </a:rPr>
              <a:t>此处添加详细文本描述，建议与标题相关并符合整体语言风格</a:t>
            </a:r>
            <a:endParaRPr lang="en-US" sz="1000" dirty="0">
              <a:solidFill>
                <a:srgbClr val="7F7F7F"/>
              </a:solidFill>
              <a:latin typeface="+mn-ea"/>
              <a:cs typeface="+mn-ea"/>
            </a:endParaRPr>
          </a:p>
        </p:txBody>
      </p:sp>
      <p:sp>
        <p:nvSpPr>
          <p:cNvPr id="134" name="Text Placeholder 33"/>
          <p:cNvSpPr txBox="1"/>
          <p:nvPr/>
        </p:nvSpPr>
        <p:spPr>
          <a:xfrm>
            <a:off x="2783869" y="4987157"/>
            <a:ext cx="2533103"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300" b="1" dirty="0">
                <a:solidFill>
                  <a:srgbClr val="7F7F7F"/>
                </a:solidFill>
                <a:latin typeface="+mn-ea"/>
                <a:cs typeface="+mn-ea"/>
              </a:rPr>
              <a:t>桌面应用</a:t>
            </a:r>
            <a:endParaRPr lang="en-AU" sz="1300" b="1" dirty="0">
              <a:solidFill>
                <a:srgbClr val="7F7F7F"/>
              </a:solidFill>
              <a:latin typeface="+mn-ea"/>
              <a:cs typeface="+mn-ea"/>
            </a:endParaRPr>
          </a:p>
        </p:txBody>
      </p:sp>
      <p:grpSp>
        <p:nvGrpSpPr>
          <p:cNvPr id="3" name="Group 2"/>
          <p:cNvGrpSpPr/>
          <p:nvPr/>
        </p:nvGrpSpPr>
        <p:grpSpPr>
          <a:xfrm>
            <a:off x="795" y="3077587"/>
            <a:ext cx="6591971" cy="1280546"/>
            <a:chOff x="0" y="3077587"/>
            <a:chExt cx="6592829" cy="1280546"/>
          </a:xfrm>
        </p:grpSpPr>
        <p:sp>
          <p:nvSpPr>
            <p:cNvPr id="2" name="Rectangle 1"/>
            <p:cNvSpPr/>
            <p:nvPr/>
          </p:nvSpPr>
          <p:spPr>
            <a:xfrm>
              <a:off x="0" y="3077587"/>
              <a:ext cx="5963177" cy="1280546"/>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ea"/>
                <a:cs typeface="+mn-ea"/>
              </a:endParaRPr>
            </a:p>
          </p:txBody>
        </p:sp>
        <p:sp>
          <p:nvSpPr>
            <p:cNvPr id="123" name="Oval 122"/>
            <p:cNvSpPr/>
            <p:nvPr/>
          </p:nvSpPr>
          <p:spPr>
            <a:xfrm>
              <a:off x="5312279" y="3077587"/>
              <a:ext cx="1280550" cy="12805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dirty="0">
                <a:solidFill>
                  <a:srgbClr val="FFFFFF"/>
                </a:solidFill>
                <a:latin typeface="+mn-ea"/>
                <a:cs typeface="+mn-ea"/>
              </a:endParaRPr>
            </a:p>
          </p:txBody>
        </p:sp>
        <p:sp>
          <p:nvSpPr>
            <p:cNvPr id="124" name="Oval 123"/>
            <p:cNvSpPr/>
            <p:nvPr/>
          </p:nvSpPr>
          <p:spPr>
            <a:xfrm>
              <a:off x="5437623" y="3202931"/>
              <a:ext cx="1029862" cy="10298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600" dirty="0">
                <a:solidFill>
                  <a:schemeClr val="accent6"/>
                </a:solidFill>
                <a:latin typeface="+mn-ea"/>
                <a:cs typeface="+mn-ea"/>
              </a:endParaRPr>
            </a:p>
          </p:txBody>
        </p:sp>
        <p:sp>
          <p:nvSpPr>
            <p:cNvPr id="137" name="Text Placeholder 33"/>
            <p:cNvSpPr txBox="1"/>
            <p:nvPr/>
          </p:nvSpPr>
          <p:spPr>
            <a:xfrm>
              <a:off x="2096469" y="3287124"/>
              <a:ext cx="2533433" cy="81240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zh-CN" altLang="en-US" sz="2800" b="1" dirty="0">
                  <a:solidFill>
                    <a:schemeClr val="bg1"/>
                  </a:solidFill>
                  <a:latin typeface="+mn-ea"/>
                  <a:cs typeface="+mn-ea"/>
                </a:rPr>
                <a:t>商业计划</a:t>
              </a:r>
              <a:endParaRPr lang="en-US" altLang="zh-CN" sz="2800" b="1" dirty="0">
                <a:solidFill>
                  <a:schemeClr val="bg1"/>
                </a:solidFill>
                <a:latin typeface="+mn-ea"/>
                <a:cs typeface="+mn-ea"/>
              </a:endParaRPr>
            </a:p>
            <a:p>
              <a:pPr marL="0" indent="0">
                <a:lnSpc>
                  <a:spcPct val="100000"/>
                </a:lnSpc>
                <a:buNone/>
              </a:pPr>
              <a:r>
                <a:rPr lang="en-AU" sz="2800" b="1" dirty="0">
                  <a:solidFill>
                    <a:schemeClr val="bg1"/>
                  </a:solidFill>
                  <a:latin typeface="+mn-ea"/>
                  <a:cs typeface="+mn-ea"/>
                </a:rPr>
                <a:t>2016</a:t>
              </a:r>
            </a:p>
          </p:txBody>
        </p:sp>
      </p:grpSp>
      <p:grpSp>
        <p:nvGrpSpPr>
          <p:cNvPr id="27" name="组合 26"/>
          <p:cNvGrpSpPr/>
          <p:nvPr/>
        </p:nvGrpSpPr>
        <p:grpSpPr>
          <a:xfrm>
            <a:off x="7451687" y="3547184"/>
            <a:ext cx="307174" cy="307212"/>
            <a:chOff x="11121822" y="1145785"/>
            <a:chExt cx="307214" cy="307212"/>
          </a:xfrm>
          <a:solidFill>
            <a:schemeClr val="bg1"/>
          </a:solidFill>
        </p:grpSpPr>
        <p:sp>
          <p:nvSpPr>
            <p:cNvPr id="28" name="Freeform 140"/>
            <p:cNvSpPr>
              <a:spLocks noEditPoints="1"/>
            </p:cNvSpPr>
            <p:nvPr/>
          </p:nvSpPr>
          <p:spPr bwMode="auto">
            <a:xfrm>
              <a:off x="11121822" y="1211403"/>
              <a:ext cx="241594" cy="241594"/>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29" name="Freeform 141"/>
            <p:cNvSpPr>
              <a:spLocks noEditPoints="1"/>
            </p:cNvSpPr>
            <p:nvPr/>
          </p:nvSpPr>
          <p:spPr bwMode="auto">
            <a:xfrm>
              <a:off x="11317186" y="1145785"/>
              <a:ext cx="111850" cy="113341"/>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
        <p:nvSpPr>
          <p:cNvPr id="30" name="Freeform 142"/>
          <p:cNvSpPr/>
          <p:nvPr/>
        </p:nvSpPr>
        <p:spPr bwMode="auto">
          <a:xfrm>
            <a:off x="5806443" y="5267333"/>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1" name="Freeform 149"/>
          <p:cNvSpPr/>
          <p:nvPr/>
        </p:nvSpPr>
        <p:spPr bwMode="auto">
          <a:xfrm>
            <a:off x="5792084" y="1917915"/>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32" name="组合 31"/>
          <p:cNvGrpSpPr/>
          <p:nvPr/>
        </p:nvGrpSpPr>
        <p:grpSpPr>
          <a:xfrm>
            <a:off x="7022323" y="2506434"/>
            <a:ext cx="311646" cy="193872"/>
            <a:chOff x="8292784" y="1202455"/>
            <a:chExt cx="311687" cy="193872"/>
          </a:xfrm>
          <a:solidFill>
            <a:schemeClr val="bg1"/>
          </a:solidFill>
        </p:grpSpPr>
        <p:sp>
          <p:nvSpPr>
            <p:cNvPr id="33"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sp>
          <p:nvSpPr>
            <p:cNvPr id="34"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grpFill/>
            <a:ln>
              <a:noFill/>
            </a:ln>
          </p:spPr>
          <p:txBody>
            <a:bodyPr vert="horz" wrap="square" lIns="91440" tIns="45720" rIns="91440" bIns="45720" numCol="1" anchor="t" anchorCtr="0" compatLnSpc="1"/>
            <a:lstStyle/>
            <a:p>
              <a:endParaRPr lang="en-US">
                <a:latin typeface="+mn-ea"/>
                <a:cs typeface="+mn-ea"/>
              </a:endParaRPr>
            </a:p>
          </p:txBody>
        </p:sp>
      </p:grpSp>
      <p:sp>
        <p:nvSpPr>
          <p:cNvPr id="35" name="Freeform 116"/>
          <p:cNvSpPr>
            <a:spLocks noEditPoints="1"/>
          </p:cNvSpPr>
          <p:nvPr/>
        </p:nvSpPr>
        <p:spPr bwMode="auto">
          <a:xfrm>
            <a:off x="5625166" y="3398807"/>
            <a:ext cx="684407" cy="603966"/>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grpSp>
        <p:nvGrpSpPr>
          <p:cNvPr id="36" name="组合 35"/>
          <p:cNvGrpSpPr/>
          <p:nvPr/>
        </p:nvGrpSpPr>
        <p:grpSpPr>
          <a:xfrm>
            <a:off x="6982452" y="4723921"/>
            <a:ext cx="402605" cy="331075"/>
            <a:chOff x="5108575" y="3992563"/>
            <a:chExt cx="428625" cy="352426"/>
          </a:xfrm>
          <a:solidFill>
            <a:schemeClr val="bg1"/>
          </a:solidFill>
        </p:grpSpPr>
        <p:sp>
          <p:nvSpPr>
            <p:cNvPr id="37"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8"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39"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0"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1"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42"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heel(1)">
                                      <p:cBhvr>
                                        <p:cTn id="7" dur="20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1" nodeType="click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additive="base">
                                        <p:cTn id="18" dur="500"/>
                                        <p:tgtEl>
                                          <p:spTgt spid="63"/>
                                        </p:tgtEl>
                                        <p:attrNameLst>
                                          <p:attrName>ppt_x</p:attrName>
                                        </p:attrNameLst>
                                      </p:cBhvr>
                                      <p:tavLst>
                                        <p:tav tm="0">
                                          <p:val>
                                            <p:strVal val="#ppt_x-#ppt_w*1.125000"/>
                                          </p:val>
                                        </p:tav>
                                        <p:tav tm="100000">
                                          <p:val>
                                            <p:strVal val="#ppt_x"/>
                                          </p:val>
                                        </p:tav>
                                      </p:tavLst>
                                    </p:anim>
                                    <p:animEffect transition="in" filter="wipe(right)">
                                      <p:cBhvr>
                                        <p:cTn id="19" dur="5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500"/>
                                        <p:tgtEl>
                                          <p:spTgt spid="8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fade">
                                      <p:cBhvr>
                                        <p:cTn id="27" dur="500"/>
                                        <p:tgtEl>
                                          <p:spTgt spid="1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1"/>
                                        </p:tgtEl>
                                        <p:attrNameLst>
                                          <p:attrName>style.visibility</p:attrName>
                                        </p:attrNameLst>
                                      </p:cBhvr>
                                      <p:to>
                                        <p:strVal val="visible"/>
                                      </p:to>
                                    </p:set>
                                    <p:animEffect transition="in" filter="fade">
                                      <p:cBhvr>
                                        <p:cTn id="30" dur="500"/>
                                        <p:tgtEl>
                                          <p:spTgt spid="1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fade">
                                      <p:cBhvr>
                                        <p:cTn id="38" dur="500"/>
                                        <p:tgtEl>
                                          <p:spTgt spid="1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fade">
                                      <p:cBhvr>
                                        <p:cTn id="41" dur="500"/>
                                        <p:tgtEl>
                                          <p:spTgt spid="1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500"/>
                                        <p:tgtEl>
                                          <p:spTgt spid="1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fade">
                                      <p:cBhvr>
                                        <p:cTn id="52" dur="500"/>
                                        <p:tgtEl>
                                          <p:spTgt spid="1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1"/>
                                        </p:tgtEl>
                                        <p:attrNameLst>
                                          <p:attrName>style.visibility</p:attrName>
                                        </p:attrNameLst>
                                      </p:cBhvr>
                                      <p:to>
                                        <p:strVal val="visible"/>
                                      </p:to>
                                    </p:set>
                                    <p:animEffect transition="in" filter="fade">
                                      <p:cBhvr>
                                        <p:cTn id="57" dur="500"/>
                                        <p:tgtEl>
                                          <p:spTgt spid="9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50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500"/>
                                        <p:tgtEl>
                                          <p:spTgt spid="12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3"/>
                                        </p:tgtEl>
                                        <p:attrNameLst>
                                          <p:attrName>style.visibility</p:attrName>
                                        </p:attrNameLst>
                                      </p:cBhvr>
                                      <p:to>
                                        <p:strVal val="visible"/>
                                      </p:to>
                                    </p:set>
                                    <p:animEffect transition="in" filter="fade">
                                      <p:cBhvr>
                                        <p:cTn id="71" dur="500"/>
                                        <p:tgtEl>
                                          <p:spTgt spid="13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4"/>
                                        </p:tgtEl>
                                        <p:attrNameLst>
                                          <p:attrName>style.visibility</p:attrName>
                                        </p:attrNameLst>
                                      </p:cBhvr>
                                      <p:to>
                                        <p:strVal val="visible"/>
                                      </p:to>
                                    </p:set>
                                    <p:animEffect transition="in" filter="fade">
                                      <p:cBhvr>
                                        <p:cTn id="7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85" grpId="0" animBg="1"/>
      <p:bldP spid="88" grpId="0" animBg="1"/>
      <p:bldP spid="91" grpId="0" animBg="1"/>
      <p:bldP spid="94" grpId="0" animBg="1"/>
      <p:bldP spid="97" grpId="0" animBg="1"/>
      <p:bldP spid="125" grpId="0"/>
      <p:bldP spid="126" grpId="0"/>
      <p:bldP spid="127" grpId="0"/>
      <p:bldP spid="128" grpId="0"/>
      <p:bldP spid="129" grpId="0"/>
      <p:bldP spid="130" grpId="0"/>
      <p:bldP spid="131" grpId="0"/>
      <p:bldP spid="132" grpId="0"/>
      <p:bldP spid="133" grpId="0"/>
      <p:bldP spid="13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p:cNvSpPr txBox="1">
            <a:spLocks noChangeArrowheads="1"/>
          </p:cNvSpPr>
          <p:nvPr/>
        </p:nvSpPr>
        <p:spPr bwMode="auto">
          <a:xfrm>
            <a:off x="4591394" y="2496858"/>
            <a:ext cx="4660181" cy="7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FFFF"/>
                </a:solidFill>
                <a:latin typeface="微软雅黑" panose="020B0503020204020204" pitchFamily="34" charset="-122"/>
                <a:ea typeface="微软雅黑" panose="020B0503020204020204" pitchFamily="34" charset="-122"/>
              </a:rPr>
              <a:t>明年工作计划</a:t>
            </a:r>
          </a:p>
        </p:txBody>
      </p:sp>
      <p:sp>
        <p:nvSpPr>
          <p:cNvPr id="3" name="TextBox 12"/>
          <p:cNvSpPr txBox="1">
            <a:spLocks noChangeArrowheads="1"/>
          </p:cNvSpPr>
          <p:nvPr/>
        </p:nvSpPr>
        <p:spPr bwMode="auto">
          <a:xfrm>
            <a:off x="3192405" y="2194862"/>
            <a:ext cx="1271453" cy="220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735" b="1" dirty="0">
                <a:solidFill>
                  <a:srgbClr val="FFFFFF"/>
                </a:solidFill>
                <a:latin typeface="微软雅黑" panose="020B0503020204020204" pitchFamily="34" charset="-122"/>
                <a:ea typeface="微软雅黑" panose="020B0503020204020204" pitchFamily="34" charset="-122"/>
              </a:rPr>
              <a:t>5</a:t>
            </a:r>
            <a:endParaRPr lang="zh-CN" altLang="en-US" sz="13735" b="1" dirty="0">
              <a:solidFill>
                <a:srgbClr val="FFFFFF"/>
              </a:solidFill>
              <a:latin typeface="微软雅黑" panose="020B0503020204020204" pitchFamily="34" charset="-122"/>
              <a:ea typeface="微软雅黑" panose="020B0503020204020204" pitchFamily="34" charset="-122"/>
            </a:endParaRPr>
          </a:p>
        </p:txBody>
      </p:sp>
      <p:sp>
        <p:nvSpPr>
          <p:cNvPr id="4" name="TextBox 1"/>
          <p:cNvSpPr txBox="1">
            <a:spLocks noChangeArrowheads="1"/>
          </p:cNvSpPr>
          <p:nvPr/>
        </p:nvSpPr>
        <p:spPr bwMode="auto">
          <a:xfrm>
            <a:off x="4587912" y="3309845"/>
            <a:ext cx="6261829" cy="70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solidFill>
                  <a:srgbClr val="FFFFFF"/>
                </a:solidFill>
                <a:latin typeface="微软雅黑" panose="020B0503020204020204" pitchFamily="34" charset="-122"/>
                <a:ea typeface="微软雅黑" panose="020B0503020204020204" pitchFamily="34" charset="-122"/>
              </a:rPr>
              <a:t>这里可以用一段简洁的文字描述出本章中心思想，或者作为章节导语。还可以列出本章的小节标题。</a:t>
            </a:r>
          </a:p>
        </p:txBody>
      </p:sp>
      <p:sp>
        <p:nvSpPr>
          <p:cNvPr id="5" name="TextBox 2"/>
          <p:cNvSpPr txBox="1">
            <a:spLocks noChangeArrowheads="1"/>
          </p:cNvSpPr>
          <p:nvPr/>
        </p:nvSpPr>
        <p:spPr bwMode="auto">
          <a:xfrm>
            <a:off x="2337077" y="3544238"/>
            <a:ext cx="843452" cy="52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8" rIns="91416" bIns="4570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FFFF"/>
                </a:solidFill>
              </a:rPr>
              <a:t>Part</a:t>
            </a:r>
            <a:endParaRPr lang="zh-CN" altLang="en-US" sz="28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pSp>
        <p:nvGrpSpPr>
          <p:cNvPr id="2" name="Group 1"/>
          <p:cNvGrpSpPr/>
          <p:nvPr/>
        </p:nvGrpSpPr>
        <p:grpSpPr>
          <a:xfrm>
            <a:off x="3212453" y="2449974"/>
            <a:ext cx="5770929" cy="2641840"/>
            <a:chOff x="3212076" y="2449974"/>
            <a:chExt cx="5771680" cy="2641840"/>
          </a:xfrm>
        </p:grpSpPr>
        <p:sp>
          <p:nvSpPr>
            <p:cNvPr id="85" name="Freeform 5"/>
            <p:cNvSpPr/>
            <p:nvPr/>
          </p:nvSpPr>
          <p:spPr bwMode="auto">
            <a:xfrm>
              <a:off x="7360072" y="2683754"/>
              <a:ext cx="1623684" cy="1549589"/>
            </a:xfrm>
            <a:custGeom>
              <a:avLst/>
              <a:gdLst>
                <a:gd name="T0" fmla="*/ 1271 w 1271"/>
                <a:gd name="T1" fmla="*/ 1213 h 1213"/>
                <a:gd name="T2" fmla="*/ 811 w 1271"/>
                <a:gd name="T3" fmla="*/ 1213 h 1213"/>
                <a:gd name="T4" fmla="*/ 0 w 1271"/>
                <a:gd name="T5" fmla="*/ 0 h 1213"/>
                <a:gd name="T6" fmla="*/ 459 w 1271"/>
                <a:gd name="T7" fmla="*/ 0 h 1213"/>
                <a:gd name="T8" fmla="*/ 1271 w 1271"/>
                <a:gd name="T9" fmla="*/ 1213 h 1213"/>
              </a:gdLst>
              <a:ahLst/>
              <a:cxnLst>
                <a:cxn ang="0">
                  <a:pos x="T0" y="T1"/>
                </a:cxn>
                <a:cxn ang="0">
                  <a:pos x="T2" y="T3"/>
                </a:cxn>
                <a:cxn ang="0">
                  <a:pos x="T4" y="T5"/>
                </a:cxn>
                <a:cxn ang="0">
                  <a:pos x="T6" y="T7"/>
                </a:cxn>
                <a:cxn ang="0">
                  <a:pos x="T8" y="T9"/>
                </a:cxn>
              </a:cxnLst>
              <a:rect l="0" t="0" r="r" b="b"/>
              <a:pathLst>
                <a:path w="1271" h="1213">
                  <a:moveTo>
                    <a:pt x="1271" y="1213"/>
                  </a:moveTo>
                  <a:lnTo>
                    <a:pt x="811" y="1213"/>
                  </a:lnTo>
                  <a:lnTo>
                    <a:pt x="0" y="0"/>
                  </a:lnTo>
                  <a:lnTo>
                    <a:pt x="459" y="0"/>
                  </a:lnTo>
                  <a:lnTo>
                    <a:pt x="1271" y="1213"/>
                  </a:lnTo>
                  <a:close/>
                </a:path>
              </a:pathLst>
            </a:custGeom>
            <a:solidFill>
              <a:schemeClr val="bg2"/>
            </a:solidFill>
            <a:ln>
              <a:noFill/>
            </a:ln>
          </p:spPr>
          <p:txBody>
            <a:bodyPr vert="horz" wrap="square" lIns="91440" tIns="45720" rIns="91440" bIns="45720" numCol="1" anchor="t" anchorCtr="0" compatLnSpc="1"/>
            <a:lstStyle/>
            <a:p>
              <a:endParaRPr lang="en-US">
                <a:latin typeface="+mn-ea"/>
                <a:cs typeface="+mn-ea"/>
              </a:endParaRPr>
            </a:p>
          </p:txBody>
        </p:sp>
        <p:sp>
          <p:nvSpPr>
            <p:cNvPr id="88" name="Freeform 6"/>
            <p:cNvSpPr/>
            <p:nvPr/>
          </p:nvSpPr>
          <p:spPr bwMode="auto">
            <a:xfrm>
              <a:off x="6324031" y="2449974"/>
              <a:ext cx="1622407" cy="2408059"/>
            </a:xfrm>
            <a:custGeom>
              <a:avLst/>
              <a:gdLst>
                <a:gd name="T0" fmla="*/ 1270 w 1270"/>
                <a:gd name="T1" fmla="*/ 1885 h 1885"/>
                <a:gd name="T2" fmla="*/ 811 w 1270"/>
                <a:gd name="T3" fmla="*/ 1885 h 1885"/>
                <a:gd name="T4" fmla="*/ 0 w 1270"/>
                <a:gd name="T5" fmla="*/ 0 h 1885"/>
                <a:gd name="T6" fmla="*/ 459 w 1270"/>
                <a:gd name="T7" fmla="*/ 0 h 1885"/>
                <a:gd name="T8" fmla="*/ 1270 w 1270"/>
                <a:gd name="T9" fmla="*/ 1885 h 1885"/>
              </a:gdLst>
              <a:ahLst/>
              <a:cxnLst>
                <a:cxn ang="0">
                  <a:pos x="T0" y="T1"/>
                </a:cxn>
                <a:cxn ang="0">
                  <a:pos x="T2" y="T3"/>
                </a:cxn>
                <a:cxn ang="0">
                  <a:pos x="T4" y="T5"/>
                </a:cxn>
                <a:cxn ang="0">
                  <a:pos x="T6" y="T7"/>
                </a:cxn>
                <a:cxn ang="0">
                  <a:pos x="T8" y="T9"/>
                </a:cxn>
              </a:cxnLst>
              <a:rect l="0" t="0" r="r" b="b"/>
              <a:pathLst>
                <a:path w="1270" h="1885">
                  <a:moveTo>
                    <a:pt x="1270" y="1885"/>
                  </a:moveTo>
                  <a:lnTo>
                    <a:pt x="811" y="1885"/>
                  </a:lnTo>
                  <a:lnTo>
                    <a:pt x="0" y="0"/>
                  </a:lnTo>
                  <a:lnTo>
                    <a:pt x="459" y="0"/>
                  </a:lnTo>
                  <a:lnTo>
                    <a:pt x="1270" y="1885"/>
                  </a:lnTo>
                  <a:close/>
                </a:path>
              </a:pathLst>
            </a:custGeom>
            <a:solidFill>
              <a:schemeClr val="bg2"/>
            </a:solidFill>
            <a:ln>
              <a:noFill/>
            </a:ln>
          </p:spPr>
          <p:txBody>
            <a:bodyPr vert="horz" wrap="square" lIns="91440" tIns="45720" rIns="91440" bIns="45720" numCol="1" anchor="t" anchorCtr="0" compatLnSpc="1"/>
            <a:lstStyle/>
            <a:p>
              <a:endParaRPr lang="en-US">
                <a:latin typeface="+mn-ea"/>
                <a:cs typeface="+mn-ea"/>
              </a:endParaRPr>
            </a:p>
          </p:txBody>
        </p:sp>
        <p:sp>
          <p:nvSpPr>
            <p:cNvPr id="91" name="Freeform 7"/>
            <p:cNvSpPr/>
            <p:nvPr/>
          </p:nvSpPr>
          <p:spPr bwMode="auto">
            <a:xfrm>
              <a:off x="5285435" y="2917534"/>
              <a:ext cx="1624962" cy="2174280"/>
            </a:xfrm>
            <a:custGeom>
              <a:avLst/>
              <a:gdLst>
                <a:gd name="T0" fmla="*/ 459 w 1272"/>
                <a:gd name="T1" fmla="*/ 0 h 1702"/>
                <a:gd name="T2" fmla="*/ 1272 w 1272"/>
                <a:gd name="T3" fmla="*/ 1702 h 1702"/>
                <a:gd name="T4" fmla="*/ 813 w 1272"/>
                <a:gd name="T5" fmla="*/ 1702 h 1702"/>
                <a:gd name="T6" fmla="*/ 0 w 1272"/>
                <a:gd name="T7" fmla="*/ 0 h 1702"/>
                <a:gd name="T8" fmla="*/ 459 w 1272"/>
                <a:gd name="T9" fmla="*/ 0 h 1702"/>
              </a:gdLst>
              <a:ahLst/>
              <a:cxnLst>
                <a:cxn ang="0">
                  <a:pos x="T0" y="T1"/>
                </a:cxn>
                <a:cxn ang="0">
                  <a:pos x="T2" y="T3"/>
                </a:cxn>
                <a:cxn ang="0">
                  <a:pos x="T4" y="T5"/>
                </a:cxn>
                <a:cxn ang="0">
                  <a:pos x="T6" y="T7"/>
                </a:cxn>
                <a:cxn ang="0">
                  <a:pos x="T8" y="T9"/>
                </a:cxn>
              </a:cxnLst>
              <a:rect l="0" t="0" r="r" b="b"/>
              <a:pathLst>
                <a:path w="1272" h="1702">
                  <a:moveTo>
                    <a:pt x="459" y="0"/>
                  </a:moveTo>
                  <a:lnTo>
                    <a:pt x="1272" y="1702"/>
                  </a:lnTo>
                  <a:lnTo>
                    <a:pt x="813" y="1702"/>
                  </a:lnTo>
                  <a:lnTo>
                    <a:pt x="0" y="0"/>
                  </a:lnTo>
                  <a:lnTo>
                    <a:pt x="459" y="0"/>
                  </a:lnTo>
                  <a:close/>
                </a:path>
              </a:pathLst>
            </a:custGeom>
            <a:solidFill>
              <a:schemeClr val="bg2"/>
            </a:solidFill>
            <a:ln>
              <a:noFill/>
            </a:ln>
          </p:spPr>
          <p:txBody>
            <a:bodyPr vert="horz" wrap="square" lIns="91440" tIns="45720" rIns="91440" bIns="45720" numCol="1" anchor="t" anchorCtr="0" compatLnSpc="1"/>
            <a:lstStyle/>
            <a:p>
              <a:endParaRPr lang="en-US">
                <a:latin typeface="+mn-ea"/>
                <a:cs typeface="+mn-ea"/>
              </a:endParaRPr>
            </a:p>
          </p:txBody>
        </p:sp>
        <p:sp>
          <p:nvSpPr>
            <p:cNvPr id="94" name="Freeform 8"/>
            <p:cNvSpPr/>
            <p:nvPr/>
          </p:nvSpPr>
          <p:spPr bwMode="auto">
            <a:xfrm>
              <a:off x="4249394" y="2683754"/>
              <a:ext cx="1622407" cy="1940500"/>
            </a:xfrm>
            <a:custGeom>
              <a:avLst/>
              <a:gdLst>
                <a:gd name="T0" fmla="*/ 459 w 1270"/>
                <a:gd name="T1" fmla="*/ 0 h 1519"/>
                <a:gd name="T2" fmla="*/ 1270 w 1270"/>
                <a:gd name="T3" fmla="*/ 1519 h 1519"/>
                <a:gd name="T4" fmla="*/ 811 w 1270"/>
                <a:gd name="T5" fmla="*/ 1519 h 1519"/>
                <a:gd name="T6" fmla="*/ 0 w 1270"/>
                <a:gd name="T7" fmla="*/ 0 h 1519"/>
                <a:gd name="T8" fmla="*/ 459 w 1270"/>
                <a:gd name="T9" fmla="*/ 0 h 1519"/>
              </a:gdLst>
              <a:ahLst/>
              <a:cxnLst>
                <a:cxn ang="0">
                  <a:pos x="T0" y="T1"/>
                </a:cxn>
                <a:cxn ang="0">
                  <a:pos x="T2" y="T3"/>
                </a:cxn>
                <a:cxn ang="0">
                  <a:pos x="T4" y="T5"/>
                </a:cxn>
                <a:cxn ang="0">
                  <a:pos x="T6" y="T7"/>
                </a:cxn>
                <a:cxn ang="0">
                  <a:pos x="T8" y="T9"/>
                </a:cxn>
              </a:cxnLst>
              <a:rect l="0" t="0" r="r" b="b"/>
              <a:pathLst>
                <a:path w="1270" h="1519">
                  <a:moveTo>
                    <a:pt x="459" y="0"/>
                  </a:moveTo>
                  <a:lnTo>
                    <a:pt x="1270" y="1519"/>
                  </a:lnTo>
                  <a:lnTo>
                    <a:pt x="811" y="1519"/>
                  </a:lnTo>
                  <a:lnTo>
                    <a:pt x="0" y="0"/>
                  </a:lnTo>
                  <a:lnTo>
                    <a:pt x="459" y="0"/>
                  </a:lnTo>
                  <a:close/>
                </a:path>
              </a:pathLst>
            </a:custGeom>
            <a:solidFill>
              <a:schemeClr val="bg2"/>
            </a:solidFill>
            <a:ln>
              <a:noFill/>
            </a:ln>
          </p:spPr>
          <p:txBody>
            <a:bodyPr vert="horz" wrap="square" lIns="91440" tIns="45720" rIns="91440" bIns="45720" numCol="1" anchor="t" anchorCtr="0" compatLnSpc="1"/>
            <a:lstStyle/>
            <a:p>
              <a:endParaRPr lang="en-US">
                <a:latin typeface="+mn-ea"/>
                <a:cs typeface="+mn-ea"/>
              </a:endParaRPr>
            </a:p>
          </p:txBody>
        </p:sp>
        <p:sp>
          <p:nvSpPr>
            <p:cNvPr id="97" name="Freeform 9"/>
            <p:cNvSpPr/>
            <p:nvPr/>
          </p:nvSpPr>
          <p:spPr bwMode="auto">
            <a:xfrm>
              <a:off x="3212076" y="3130873"/>
              <a:ext cx="1623684" cy="1727160"/>
            </a:xfrm>
            <a:custGeom>
              <a:avLst/>
              <a:gdLst>
                <a:gd name="T0" fmla="*/ 459 w 1271"/>
                <a:gd name="T1" fmla="*/ 0 h 1352"/>
                <a:gd name="T2" fmla="*/ 1271 w 1271"/>
                <a:gd name="T3" fmla="*/ 1352 h 1352"/>
                <a:gd name="T4" fmla="*/ 812 w 1271"/>
                <a:gd name="T5" fmla="*/ 1352 h 1352"/>
                <a:gd name="T6" fmla="*/ 0 w 1271"/>
                <a:gd name="T7" fmla="*/ 0 h 1352"/>
                <a:gd name="T8" fmla="*/ 459 w 1271"/>
                <a:gd name="T9" fmla="*/ 0 h 1352"/>
              </a:gdLst>
              <a:ahLst/>
              <a:cxnLst>
                <a:cxn ang="0">
                  <a:pos x="T0" y="T1"/>
                </a:cxn>
                <a:cxn ang="0">
                  <a:pos x="T2" y="T3"/>
                </a:cxn>
                <a:cxn ang="0">
                  <a:pos x="T4" y="T5"/>
                </a:cxn>
                <a:cxn ang="0">
                  <a:pos x="T6" y="T7"/>
                </a:cxn>
                <a:cxn ang="0">
                  <a:pos x="T8" y="T9"/>
                </a:cxn>
              </a:cxnLst>
              <a:rect l="0" t="0" r="r" b="b"/>
              <a:pathLst>
                <a:path w="1271" h="1352">
                  <a:moveTo>
                    <a:pt x="459" y="0"/>
                  </a:moveTo>
                  <a:lnTo>
                    <a:pt x="1271" y="1352"/>
                  </a:lnTo>
                  <a:lnTo>
                    <a:pt x="812" y="1352"/>
                  </a:lnTo>
                  <a:lnTo>
                    <a:pt x="0" y="0"/>
                  </a:lnTo>
                  <a:lnTo>
                    <a:pt x="459" y="0"/>
                  </a:lnTo>
                  <a:close/>
                </a:path>
              </a:pathLst>
            </a:custGeom>
            <a:solidFill>
              <a:schemeClr val="bg2"/>
            </a:solidFill>
            <a:ln>
              <a:noFill/>
            </a:ln>
          </p:spPr>
          <p:txBody>
            <a:bodyPr vert="horz" wrap="square" lIns="91440" tIns="45720" rIns="91440" bIns="45720" numCol="1" anchor="t" anchorCtr="0" compatLnSpc="1"/>
            <a:lstStyle/>
            <a:p>
              <a:endParaRPr lang="en-US">
                <a:latin typeface="+mn-ea"/>
                <a:cs typeface="+mn-ea"/>
              </a:endParaRPr>
            </a:p>
          </p:txBody>
        </p:sp>
      </p:grpSp>
      <p:sp>
        <p:nvSpPr>
          <p:cNvPr id="124" name="Rounded Rectangle 123"/>
          <p:cNvSpPr/>
          <p:nvPr/>
        </p:nvSpPr>
        <p:spPr>
          <a:xfrm rot="5400000">
            <a:off x="2586447" y="3480947"/>
            <a:ext cx="1833192" cy="5888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n-ea"/>
                <a:cs typeface="+mn-ea"/>
              </a:rPr>
              <a:t>商业</a:t>
            </a:r>
            <a:endParaRPr lang="en-US" sz="1600" dirty="0">
              <a:latin typeface="+mn-ea"/>
              <a:cs typeface="+mn-ea"/>
            </a:endParaRPr>
          </a:p>
        </p:txBody>
      </p:sp>
      <p:sp>
        <p:nvSpPr>
          <p:cNvPr id="125" name="Rounded Rectangle 124"/>
          <p:cNvSpPr/>
          <p:nvPr/>
        </p:nvSpPr>
        <p:spPr>
          <a:xfrm rot="5400000">
            <a:off x="3152238" y="3480948"/>
            <a:ext cx="2768315" cy="58884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cs typeface="+mn-ea"/>
              </a:rPr>
              <a:t>创意创意</a:t>
            </a:r>
            <a:endParaRPr lang="en-US" dirty="0">
              <a:latin typeface="+mn-ea"/>
              <a:cs typeface="+mn-ea"/>
            </a:endParaRPr>
          </a:p>
        </p:txBody>
      </p:sp>
      <p:sp>
        <p:nvSpPr>
          <p:cNvPr id="126" name="Rounded Rectangle 125"/>
          <p:cNvSpPr/>
          <p:nvPr/>
        </p:nvSpPr>
        <p:spPr>
          <a:xfrm rot="5400000">
            <a:off x="4430115" y="3480948"/>
            <a:ext cx="2300754" cy="58884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cs typeface="+mn-ea"/>
              </a:rPr>
              <a:t>销售目标</a:t>
            </a:r>
            <a:endParaRPr lang="en-US" dirty="0">
              <a:latin typeface="+mn-ea"/>
              <a:cs typeface="+mn-ea"/>
            </a:endParaRPr>
          </a:p>
        </p:txBody>
      </p:sp>
      <p:sp>
        <p:nvSpPr>
          <p:cNvPr id="127" name="Rounded Rectangle 126"/>
          <p:cNvSpPr/>
          <p:nvPr/>
        </p:nvSpPr>
        <p:spPr>
          <a:xfrm rot="5400000">
            <a:off x="4990269" y="3480949"/>
            <a:ext cx="3238428" cy="58884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cs typeface="+mn-ea"/>
              </a:rPr>
              <a:t>桌面应用</a:t>
            </a:r>
            <a:endParaRPr lang="en-US" dirty="0">
              <a:latin typeface="+mn-ea"/>
              <a:cs typeface="+mn-ea"/>
            </a:endParaRPr>
          </a:p>
        </p:txBody>
      </p:sp>
      <p:sp>
        <p:nvSpPr>
          <p:cNvPr id="128" name="Rounded Rectangle 127"/>
          <p:cNvSpPr/>
          <p:nvPr/>
        </p:nvSpPr>
        <p:spPr>
          <a:xfrm rot="5400000">
            <a:off x="6275883" y="3480949"/>
            <a:ext cx="2768317" cy="58884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cs typeface="+mn-ea"/>
              </a:rPr>
              <a:t>社交媒体</a:t>
            </a:r>
            <a:endParaRPr lang="en-US" dirty="0">
              <a:latin typeface="+mn-ea"/>
              <a:cs typeface="+mn-ea"/>
            </a:endParaRPr>
          </a:p>
        </p:txBody>
      </p:sp>
      <p:sp>
        <p:nvSpPr>
          <p:cNvPr id="129" name="Rounded Rectangle 128"/>
          <p:cNvSpPr/>
          <p:nvPr/>
        </p:nvSpPr>
        <p:spPr>
          <a:xfrm rot="5400000">
            <a:off x="7928890" y="3480948"/>
            <a:ext cx="1518934" cy="58884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cs typeface="+mn-ea"/>
              </a:rPr>
              <a:t>产品发布</a:t>
            </a:r>
            <a:endParaRPr lang="en-US" dirty="0">
              <a:latin typeface="+mn-ea"/>
              <a:cs typeface="+mn-ea"/>
            </a:endParaRPr>
          </a:p>
        </p:txBody>
      </p:sp>
      <p:sp>
        <p:nvSpPr>
          <p:cNvPr id="131" name="Text Placeholder 32"/>
          <p:cNvSpPr txBox="1"/>
          <p:nvPr/>
        </p:nvSpPr>
        <p:spPr>
          <a:xfrm>
            <a:off x="9202403" y="1528036"/>
            <a:ext cx="1852881" cy="5187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32" name="Rounded Rectangle 131"/>
          <p:cNvSpPr/>
          <p:nvPr/>
        </p:nvSpPr>
        <p:spPr>
          <a:xfrm>
            <a:off x="8388149" y="1516266"/>
            <a:ext cx="604616" cy="604695"/>
          </a:xfrm>
          <a:prstGeom prst="roundRect">
            <a:avLst>
              <a:gd name="adj" fmla="val 16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600" dirty="0">
                <a:solidFill>
                  <a:srgbClr val="FFFFFF"/>
                </a:solidFill>
                <a:latin typeface="+mn-ea"/>
                <a:cs typeface="+mn-ea"/>
              </a:rPr>
              <a:t>2</a:t>
            </a:r>
          </a:p>
        </p:txBody>
      </p:sp>
      <p:sp>
        <p:nvSpPr>
          <p:cNvPr id="133" name="Text Placeholder 32"/>
          <p:cNvSpPr txBox="1"/>
          <p:nvPr/>
        </p:nvSpPr>
        <p:spPr>
          <a:xfrm>
            <a:off x="9230430" y="5337460"/>
            <a:ext cx="1852881" cy="5187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34" name="Rounded Rectangle 133"/>
          <p:cNvSpPr/>
          <p:nvPr/>
        </p:nvSpPr>
        <p:spPr>
          <a:xfrm>
            <a:off x="8416176" y="5325691"/>
            <a:ext cx="604616" cy="604695"/>
          </a:xfrm>
          <a:prstGeom prst="roundRect">
            <a:avLst>
              <a:gd name="adj" fmla="val 1655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600" dirty="0">
                <a:solidFill>
                  <a:schemeClr val="bg1"/>
                </a:solidFill>
                <a:latin typeface="+mn-ea"/>
                <a:cs typeface="+mn-ea"/>
              </a:rPr>
              <a:t>4</a:t>
            </a:r>
            <a:endParaRPr lang="en-US" sz="1600" dirty="0">
              <a:solidFill>
                <a:schemeClr val="bg1"/>
              </a:solidFill>
              <a:latin typeface="+mn-ea"/>
              <a:cs typeface="+mn-ea"/>
            </a:endParaRPr>
          </a:p>
        </p:txBody>
      </p:sp>
      <p:sp>
        <p:nvSpPr>
          <p:cNvPr id="135" name="Arc 134"/>
          <p:cNvSpPr/>
          <p:nvPr/>
        </p:nvSpPr>
        <p:spPr>
          <a:xfrm rot="14978043" flipH="1">
            <a:off x="6748202" y="4097649"/>
            <a:ext cx="1779194" cy="1778962"/>
          </a:xfrm>
          <a:prstGeom prst="arc">
            <a:avLst>
              <a:gd name="adj1" fmla="val 17014246"/>
              <a:gd name="adj2" fmla="val 745915"/>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405">
              <a:latin typeface="+mn-ea"/>
              <a:cs typeface="+mn-ea"/>
            </a:endParaRPr>
          </a:p>
        </p:txBody>
      </p:sp>
      <p:sp>
        <p:nvSpPr>
          <p:cNvPr id="136" name="Arc 135"/>
          <p:cNvSpPr/>
          <p:nvPr/>
        </p:nvSpPr>
        <p:spPr>
          <a:xfrm rot="6621957" flipH="1" flipV="1">
            <a:off x="7504936" y="1739860"/>
            <a:ext cx="1779194" cy="1778962"/>
          </a:xfrm>
          <a:prstGeom prst="arc">
            <a:avLst>
              <a:gd name="adj1" fmla="val 17014246"/>
              <a:gd name="adj2" fmla="val 19242592"/>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405">
              <a:latin typeface="+mn-ea"/>
              <a:cs typeface="+mn-ea"/>
            </a:endParaRPr>
          </a:p>
        </p:txBody>
      </p:sp>
      <p:sp>
        <p:nvSpPr>
          <p:cNvPr id="137" name="Text Placeholder 32"/>
          <p:cNvSpPr txBox="1"/>
          <p:nvPr/>
        </p:nvSpPr>
        <p:spPr>
          <a:xfrm flipH="1">
            <a:off x="1056133" y="1528036"/>
            <a:ext cx="1852881" cy="5187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38" name="Rounded Rectangle 137"/>
          <p:cNvSpPr/>
          <p:nvPr/>
        </p:nvSpPr>
        <p:spPr>
          <a:xfrm flipH="1">
            <a:off x="3118651" y="1516266"/>
            <a:ext cx="604616" cy="604695"/>
          </a:xfrm>
          <a:prstGeom prst="roundRect">
            <a:avLst>
              <a:gd name="adj" fmla="val 165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AU" sz="1600" dirty="0">
                <a:solidFill>
                  <a:srgbClr val="FFFFFF"/>
                </a:solidFill>
                <a:latin typeface="+mn-ea"/>
                <a:cs typeface="+mn-ea"/>
              </a:rPr>
              <a:t>1</a:t>
            </a:r>
            <a:endParaRPr lang="en-US" sz="1600" dirty="0">
              <a:latin typeface="+mn-ea"/>
              <a:cs typeface="+mn-ea"/>
            </a:endParaRPr>
          </a:p>
        </p:txBody>
      </p:sp>
      <p:sp>
        <p:nvSpPr>
          <p:cNvPr id="139" name="Text Placeholder 32"/>
          <p:cNvSpPr txBox="1"/>
          <p:nvPr/>
        </p:nvSpPr>
        <p:spPr>
          <a:xfrm flipH="1">
            <a:off x="1028105" y="5337460"/>
            <a:ext cx="1852881" cy="5187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此处添加详细文本描述，建议与标题相关并符合整体语言风格，语言描述尽量简洁生动。</a:t>
            </a:r>
            <a:endParaRPr lang="en-US" sz="900" dirty="0">
              <a:solidFill>
                <a:srgbClr val="7F7F7F"/>
              </a:solidFill>
              <a:latin typeface="+mn-ea"/>
              <a:cs typeface="+mn-ea"/>
            </a:endParaRPr>
          </a:p>
        </p:txBody>
      </p:sp>
      <p:sp>
        <p:nvSpPr>
          <p:cNvPr id="140" name="Rounded Rectangle 139"/>
          <p:cNvSpPr/>
          <p:nvPr/>
        </p:nvSpPr>
        <p:spPr>
          <a:xfrm flipH="1">
            <a:off x="3090623" y="5325691"/>
            <a:ext cx="604616" cy="604695"/>
          </a:xfrm>
          <a:prstGeom prst="roundRect">
            <a:avLst>
              <a:gd name="adj" fmla="val 16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600" dirty="0">
                <a:solidFill>
                  <a:schemeClr val="bg1"/>
                </a:solidFill>
                <a:latin typeface="+mn-ea"/>
                <a:cs typeface="+mn-ea"/>
              </a:rPr>
              <a:t>3</a:t>
            </a:r>
            <a:endParaRPr lang="en-US" sz="1600" dirty="0">
              <a:solidFill>
                <a:schemeClr val="bg1"/>
              </a:solidFill>
              <a:latin typeface="+mn-ea"/>
              <a:cs typeface="+mn-ea"/>
            </a:endParaRPr>
          </a:p>
        </p:txBody>
      </p:sp>
      <p:sp>
        <p:nvSpPr>
          <p:cNvPr id="141" name="Arc 140"/>
          <p:cNvSpPr/>
          <p:nvPr/>
        </p:nvSpPr>
        <p:spPr>
          <a:xfrm rot="6621957">
            <a:off x="3531672" y="3787698"/>
            <a:ext cx="2034170" cy="2033905"/>
          </a:xfrm>
          <a:prstGeom prst="arc">
            <a:avLst>
              <a:gd name="adj1" fmla="val 16087243"/>
              <a:gd name="adj2" fmla="val 745915"/>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405">
              <a:latin typeface="+mn-ea"/>
              <a:cs typeface="+mn-ea"/>
            </a:endParaRPr>
          </a:p>
        </p:txBody>
      </p:sp>
      <p:sp>
        <p:nvSpPr>
          <p:cNvPr id="142" name="Arc 141"/>
          <p:cNvSpPr/>
          <p:nvPr/>
        </p:nvSpPr>
        <p:spPr>
          <a:xfrm rot="14978043" flipV="1">
            <a:off x="2827284" y="1739860"/>
            <a:ext cx="1779194" cy="1778962"/>
          </a:xfrm>
          <a:prstGeom prst="arc">
            <a:avLst>
              <a:gd name="adj1" fmla="val 17014246"/>
              <a:gd name="adj2" fmla="val 19242592"/>
            </a:avLst>
          </a:prstGeom>
          <a:ln w="127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1405">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down)">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wipe(down)">
                                      <p:cBhvr>
                                        <p:cTn id="12" dur="5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wipe(down)">
                                      <p:cBhvr>
                                        <p:cTn id="17" dur="500"/>
                                        <p:tgtEl>
                                          <p:spTgt spid="1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wipe(down)">
                                      <p:cBhvr>
                                        <p:cTn id="22" dur="5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wipe(down)">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down)">
                                      <p:cBhvr>
                                        <p:cTn id="32" dur="500"/>
                                        <p:tgtEl>
                                          <p:spTgt spid="1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7"/>
                                        </p:tgtEl>
                                        <p:attrNameLst>
                                          <p:attrName>style.visibility</p:attrName>
                                        </p:attrNameLst>
                                      </p:cBhvr>
                                      <p:to>
                                        <p:strVal val="visible"/>
                                      </p:to>
                                    </p:set>
                                    <p:animEffect transition="in" filter="fade">
                                      <p:cBhvr>
                                        <p:cTn id="42" dur="500"/>
                                        <p:tgtEl>
                                          <p:spTgt spid="1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8"/>
                                        </p:tgtEl>
                                        <p:attrNameLst>
                                          <p:attrName>style.visibility</p:attrName>
                                        </p:attrNameLst>
                                      </p:cBhvr>
                                      <p:to>
                                        <p:strVal val="visible"/>
                                      </p:to>
                                    </p:set>
                                    <p:animEffect transition="in" filter="fade">
                                      <p:cBhvr>
                                        <p:cTn id="45" dur="500"/>
                                        <p:tgtEl>
                                          <p:spTgt spid="1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2"/>
                                        </p:tgtEl>
                                        <p:attrNameLst>
                                          <p:attrName>style.visibility</p:attrName>
                                        </p:attrNameLst>
                                      </p:cBhvr>
                                      <p:to>
                                        <p:strVal val="visible"/>
                                      </p:to>
                                    </p:set>
                                    <p:animEffect transition="in" filter="fade">
                                      <p:cBhvr>
                                        <p:cTn id="48" dur="500"/>
                                        <p:tgtEl>
                                          <p:spTgt spid="1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1"/>
                                        </p:tgtEl>
                                        <p:attrNameLst>
                                          <p:attrName>style.visibility</p:attrName>
                                        </p:attrNameLst>
                                      </p:cBhvr>
                                      <p:to>
                                        <p:strVal val="visible"/>
                                      </p:to>
                                    </p:set>
                                    <p:animEffect transition="in" filter="fade">
                                      <p:cBhvr>
                                        <p:cTn id="53" dur="500"/>
                                        <p:tgtEl>
                                          <p:spTgt spid="1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fade">
                                      <p:cBhvr>
                                        <p:cTn id="56" dur="500"/>
                                        <p:tgtEl>
                                          <p:spTgt spid="14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animEffect transition="in" filter="fade">
                                      <p:cBhvr>
                                        <p:cTn id="59" dur="500"/>
                                        <p:tgtEl>
                                          <p:spTgt spid="1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500"/>
                                        <p:tgtEl>
                                          <p:spTgt spid="1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2"/>
                                        </p:tgtEl>
                                        <p:attrNameLst>
                                          <p:attrName>style.visibility</p:attrName>
                                        </p:attrNameLst>
                                      </p:cBhvr>
                                      <p:to>
                                        <p:strVal val="visible"/>
                                      </p:to>
                                    </p:set>
                                    <p:animEffect transition="in" filter="fade">
                                      <p:cBhvr>
                                        <p:cTn id="67" dur="500"/>
                                        <p:tgtEl>
                                          <p:spTgt spid="1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500"/>
                                        <p:tgtEl>
                                          <p:spTgt spid="13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35"/>
                                        </p:tgtEl>
                                        <p:attrNameLst>
                                          <p:attrName>style.visibility</p:attrName>
                                        </p:attrNameLst>
                                      </p:cBhvr>
                                      <p:to>
                                        <p:strVal val="visible"/>
                                      </p:to>
                                    </p:set>
                                    <p:animEffect transition="in" filter="fade">
                                      <p:cBhvr>
                                        <p:cTn id="75" dur="500"/>
                                        <p:tgtEl>
                                          <p:spTgt spid="1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4"/>
                                        </p:tgtEl>
                                        <p:attrNameLst>
                                          <p:attrName>style.visibility</p:attrName>
                                        </p:attrNameLst>
                                      </p:cBhvr>
                                      <p:to>
                                        <p:strVal val="visible"/>
                                      </p:to>
                                    </p:set>
                                    <p:animEffect transition="in" filter="fade">
                                      <p:cBhvr>
                                        <p:cTn id="78" dur="500"/>
                                        <p:tgtEl>
                                          <p:spTgt spid="1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animBg="1"/>
      <p:bldP spid="127" grpId="0" animBg="1"/>
      <p:bldP spid="128" grpId="0" animBg="1"/>
      <p:bldP spid="129" grpId="0" animBg="1"/>
      <p:bldP spid="131" grpId="0"/>
      <p:bldP spid="132" grpId="0" animBg="1"/>
      <p:bldP spid="133" grpId="0"/>
      <p:bldP spid="134" grpId="0" animBg="1"/>
      <p:bldP spid="135" grpId="0" animBg="1"/>
      <p:bldP spid="136" grpId="0" animBg="1"/>
      <p:bldP spid="137" grpId="0"/>
      <p:bldP spid="138" grpId="0" animBg="1"/>
      <p:bldP spid="139" grpId="0"/>
      <p:bldP spid="140" grpId="0" animBg="1"/>
      <p:bldP spid="141" grpId="0" animBg="1"/>
      <p:bldP spid="1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mn-ea"/>
              </a:rPr>
              <a:t>STAPpp</a:t>
            </a:r>
            <a:r>
              <a:rPr lang="zh-CN" altLang="en-US" dirty="0">
                <a:cs typeface="+mn-ea"/>
              </a:rPr>
              <a:t>程序</a:t>
            </a:r>
            <a:r>
              <a:rPr lang="en-US" altLang="zh-CN" dirty="0">
                <a:cs typeface="+mn-ea"/>
              </a:rPr>
              <a:t>——</a:t>
            </a:r>
            <a:r>
              <a:rPr lang="zh-CN" altLang="en-US" dirty="0">
                <a:cs typeface="+mn-ea"/>
              </a:rPr>
              <a:t>前处理部分</a:t>
            </a:r>
            <a:endParaRPr lang="zh-CN" altLang="en-US" dirty="0">
              <a:ea typeface="+mn-ea"/>
              <a:cs typeface="+mn-ea"/>
            </a:endParaRPr>
          </a:p>
        </p:txBody>
      </p:sp>
      <p:sp>
        <p:nvSpPr>
          <p:cNvPr id="34" name="Rectangle 33"/>
          <p:cNvSpPr/>
          <p:nvPr/>
        </p:nvSpPr>
        <p:spPr>
          <a:xfrm>
            <a:off x="2110127" y="1648780"/>
            <a:ext cx="2033322" cy="2127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mn-ea"/>
                <a:cs typeface="+mn-ea"/>
              </a:rPr>
              <a:t>01</a:t>
            </a:r>
            <a:endParaRPr lang="id-ID" sz="4400" dirty="0">
              <a:latin typeface="+mn-ea"/>
              <a:cs typeface="+mn-ea"/>
            </a:endParaRPr>
          </a:p>
        </p:txBody>
      </p:sp>
      <p:sp>
        <p:nvSpPr>
          <p:cNvPr id="35" name="Rectangle 34"/>
          <p:cNvSpPr/>
          <p:nvPr/>
        </p:nvSpPr>
        <p:spPr>
          <a:xfrm>
            <a:off x="4207684" y="1648780"/>
            <a:ext cx="2033322" cy="21277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36" name="Rectangle 35"/>
          <p:cNvSpPr/>
          <p:nvPr/>
        </p:nvSpPr>
        <p:spPr>
          <a:xfrm>
            <a:off x="6305240" y="1648780"/>
            <a:ext cx="2033322" cy="21277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5">
              <a:latin typeface="+mn-ea"/>
              <a:cs typeface="+mn-ea"/>
            </a:endParaRPr>
          </a:p>
        </p:txBody>
      </p:sp>
      <p:sp>
        <p:nvSpPr>
          <p:cNvPr id="42" name="Rectangle 41"/>
          <p:cNvSpPr/>
          <p:nvPr/>
        </p:nvSpPr>
        <p:spPr>
          <a:xfrm>
            <a:off x="2110130" y="3835817"/>
            <a:ext cx="4130877" cy="21277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44" name="Rectangle 43"/>
          <p:cNvSpPr/>
          <p:nvPr/>
        </p:nvSpPr>
        <p:spPr>
          <a:xfrm>
            <a:off x="8402796" y="1648778"/>
            <a:ext cx="2033322" cy="21277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bg1"/>
              </a:solidFill>
              <a:latin typeface="+mn-ea"/>
              <a:cs typeface="+mn-ea"/>
            </a:endParaRPr>
          </a:p>
        </p:txBody>
      </p:sp>
      <p:sp>
        <p:nvSpPr>
          <p:cNvPr id="51" name="TextBox 50"/>
          <p:cNvSpPr txBox="1"/>
          <p:nvPr/>
        </p:nvSpPr>
        <p:spPr>
          <a:xfrm>
            <a:off x="6567779" y="2152367"/>
            <a:ext cx="1508244" cy="276999"/>
          </a:xfrm>
          <a:prstGeom prst="rect">
            <a:avLst/>
          </a:prstGeom>
          <a:noFill/>
        </p:spPr>
        <p:txBody>
          <a:bodyPr wrap="square" lIns="0" tIns="0" rIns="0" bIns="0" rtlCol="0" anchor="ctr">
            <a:spAutoFit/>
          </a:bodyPr>
          <a:lstStyle/>
          <a:p>
            <a:pPr algn="ctr"/>
            <a:r>
              <a:rPr lang="zh-CN" altLang="en-US" dirty="0">
                <a:solidFill>
                  <a:schemeClr val="bg1"/>
                </a:solidFill>
                <a:latin typeface="+mn-ea"/>
                <a:cs typeface="+mn-ea"/>
              </a:rPr>
              <a:t>主要思路</a:t>
            </a:r>
            <a:endParaRPr lang="en-AU" dirty="0">
              <a:solidFill>
                <a:schemeClr val="bg1"/>
              </a:solidFill>
              <a:latin typeface="+mn-ea"/>
              <a:cs typeface="+mn-ea"/>
            </a:endParaRPr>
          </a:p>
        </p:txBody>
      </p:sp>
      <p:sp>
        <p:nvSpPr>
          <p:cNvPr id="52" name="Text Placeholder 32"/>
          <p:cNvSpPr txBox="1"/>
          <p:nvPr/>
        </p:nvSpPr>
        <p:spPr>
          <a:xfrm>
            <a:off x="6567779" y="2495112"/>
            <a:ext cx="1508244" cy="7919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1100" dirty="0">
                <a:solidFill>
                  <a:schemeClr val="bg1"/>
                </a:solidFill>
                <a:latin typeface="+mn-ea"/>
                <a:cs typeface="+mn-ea"/>
              </a:rPr>
              <a:t>前处理采用</a:t>
            </a:r>
            <a:r>
              <a:rPr lang="en-US" altLang="zh-CN" sz="1100" dirty="0">
                <a:solidFill>
                  <a:schemeClr val="bg1"/>
                </a:solidFill>
                <a:latin typeface="+mn-ea"/>
                <a:cs typeface="+mn-ea"/>
              </a:rPr>
              <a:t>Python</a:t>
            </a:r>
            <a:r>
              <a:rPr lang="zh-CN" altLang="en-US" sz="1100" dirty="0">
                <a:solidFill>
                  <a:schemeClr val="bg1"/>
                </a:solidFill>
                <a:latin typeface="+mn-ea"/>
                <a:cs typeface="+mn-ea"/>
              </a:rPr>
              <a:t>开发，分为解析，计算和输出三个主要部分。</a:t>
            </a:r>
          </a:p>
          <a:p>
            <a:pPr marL="0" indent="0" algn="ctr">
              <a:lnSpc>
                <a:spcPct val="130000"/>
              </a:lnSpc>
              <a:spcBef>
                <a:spcPts val="0"/>
              </a:spcBef>
              <a:buNone/>
            </a:pPr>
            <a:endParaRPr lang="en-US" sz="1100" dirty="0">
              <a:solidFill>
                <a:schemeClr val="bg1"/>
              </a:solidFill>
              <a:latin typeface="+mn-ea"/>
              <a:cs typeface="+mn-ea"/>
            </a:endParaRPr>
          </a:p>
        </p:txBody>
      </p:sp>
      <p:sp>
        <p:nvSpPr>
          <p:cNvPr id="60" name="Text Placeholder 32"/>
          <p:cNvSpPr txBox="1"/>
          <p:nvPr/>
        </p:nvSpPr>
        <p:spPr>
          <a:xfrm>
            <a:off x="2500593" y="3986162"/>
            <a:ext cx="3364345" cy="18270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ü"/>
            </a:pPr>
            <a:r>
              <a:rPr lang="zh-CN" altLang="en-US" sz="1000" dirty="0">
                <a:solidFill>
                  <a:schemeClr val="bg1"/>
                </a:solidFill>
                <a:latin typeface="+mn-ea"/>
                <a:cs typeface="+mn-ea"/>
              </a:rPr>
              <a:t>解析部分以</a:t>
            </a:r>
            <a:r>
              <a:rPr lang="en-US" altLang="zh-CN" sz="1000" dirty="0">
                <a:solidFill>
                  <a:schemeClr val="bg1"/>
                </a:solidFill>
                <a:latin typeface="+mn-ea"/>
                <a:cs typeface="+mn-ea"/>
              </a:rPr>
              <a:t>ABAQUS</a:t>
            </a:r>
            <a:r>
              <a:rPr lang="zh-CN" altLang="en-US" sz="1000" dirty="0">
                <a:solidFill>
                  <a:schemeClr val="bg1"/>
                </a:solidFill>
                <a:latin typeface="+mn-ea"/>
                <a:cs typeface="+mn-ea"/>
              </a:rPr>
              <a:t>输出</a:t>
            </a:r>
            <a:r>
              <a:rPr lang="en-US" altLang="zh-CN" sz="1000" dirty="0" err="1">
                <a:solidFill>
                  <a:schemeClr val="bg1"/>
                </a:solidFill>
                <a:latin typeface="+mn-ea"/>
                <a:cs typeface="+mn-ea"/>
              </a:rPr>
              <a:t>inp</a:t>
            </a:r>
            <a:r>
              <a:rPr lang="zh-CN" altLang="en-US" sz="1000" dirty="0">
                <a:solidFill>
                  <a:schemeClr val="bg1"/>
                </a:solidFill>
                <a:latin typeface="+mn-ea"/>
                <a:cs typeface="+mn-ea"/>
              </a:rPr>
              <a:t>文件中的</a:t>
            </a:r>
            <a:r>
              <a:rPr lang="en-US" altLang="zh-CN" sz="1000" dirty="0">
                <a:solidFill>
                  <a:schemeClr val="bg1"/>
                </a:solidFill>
                <a:latin typeface="+mn-ea"/>
                <a:cs typeface="+mn-ea"/>
              </a:rPr>
              <a:t>part</a:t>
            </a:r>
            <a:r>
              <a:rPr lang="zh-CN" altLang="en-US" sz="1000" dirty="0">
                <a:solidFill>
                  <a:schemeClr val="bg1"/>
                </a:solidFill>
                <a:latin typeface="+mn-ea"/>
                <a:cs typeface="+mn-ea"/>
              </a:rPr>
              <a:t>，</a:t>
            </a:r>
            <a:r>
              <a:rPr lang="en-US" altLang="zh-CN" sz="1000" dirty="0">
                <a:solidFill>
                  <a:schemeClr val="bg1"/>
                </a:solidFill>
                <a:latin typeface="+mn-ea"/>
                <a:cs typeface="+mn-ea"/>
              </a:rPr>
              <a:t>instance</a:t>
            </a:r>
            <a:r>
              <a:rPr lang="zh-CN" altLang="en-US" sz="1000" dirty="0">
                <a:solidFill>
                  <a:schemeClr val="bg1"/>
                </a:solidFill>
                <a:latin typeface="+mn-ea"/>
                <a:cs typeface="+mn-ea"/>
              </a:rPr>
              <a:t>等主要标识词为主要识别对象，顺序读取</a:t>
            </a:r>
            <a:r>
              <a:rPr lang="en-US" altLang="zh-CN" sz="1000" dirty="0" err="1">
                <a:solidFill>
                  <a:schemeClr val="bg1"/>
                </a:solidFill>
                <a:latin typeface="+mn-ea"/>
                <a:cs typeface="+mn-ea"/>
              </a:rPr>
              <a:t>inp</a:t>
            </a:r>
            <a:r>
              <a:rPr lang="zh-CN" altLang="en-US" sz="1000" dirty="0">
                <a:solidFill>
                  <a:schemeClr val="bg1"/>
                </a:solidFill>
                <a:latin typeface="+mn-ea"/>
                <a:cs typeface="+mn-ea"/>
              </a:rPr>
              <a:t>文件信息后读入每一特定类中</a:t>
            </a:r>
          </a:p>
          <a:p>
            <a:pPr>
              <a:lnSpc>
                <a:spcPct val="150000"/>
              </a:lnSpc>
              <a:buFont typeface="Wingdings" panose="05000000000000000000" pitchFamily="2" charset="2"/>
              <a:buChar char="ü"/>
            </a:pPr>
            <a:r>
              <a:rPr lang="zh-CN" altLang="en-US" sz="1000" dirty="0">
                <a:solidFill>
                  <a:schemeClr val="bg1"/>
                </a:solidFill>
                <a:latin typeface="+mn-ea"/>
                <a:cs typeface="+mn-ea"/>
              </a:rPr>
              <a:t>计算部分调用</a:t>
            </a:r>
            <a:r>
              <a:rPr lang="en-US" altLang="zh-CN" sz="1000" dirty="0">
                <a:solidFill>
                  <a:schemeClr val="bg1"/>
                </a:solidFill>
                <a:latin typeface="+mn-ea"/>
                <a:cs typeface="+mn-ea"/>
              </a:rPr>
              <a:t>numpy</a:t>
            </a:r>
            <a:r>
              <a:rPr lang="zh-CN" altLang="en-US" sz="1000" dirty="0">
                <a:solidFill>
                  <a:schemeClr val="bg1"/>
                </a:solidFill>
                <a:latin typeface="+mn-ea"/>
                <a:cs typeface="+mn-ea"/>
              </a:rPr>
              <a:t>库，对节点进行编号，联结，去重和自由度适配</a:t>
            </a:r>
            <a:endParaRPr lang="en-US" altLang="zh-CN" sz="1000" dirty="0">
              <a:solidFill>
                <a:schemeClr val="bg1"/>
              </a:solidFill>
              <a:latin typeface="+mn-ea"/>
              <a:cs typeface="+mn-ea"/>
            </a:endParaRPr>
          </a:p>
          <a:p>
            <a:pPr>
              <a:lnSpc>
                <a:spcPct val="150000"/>
              </a:lnSpc>
              <a:buFont typeface="Wingdings" panose="05000000000000000000" pitchFamily="2" charset="2"/>
              <a:buChar char="ü"/>
            </a:pPr>
            <a:r>
              <a:rPr lang="zh-CN" altLang="en-US" sz="1000" dirty="0">
                <a:solidFill>
                  <a:schemeClr val="bg1"/>
                </a:solidFill>
                <a:latin typeface="+mn-ea"/>
                <a:cs typeface="+mn-ea"/>
              </a:rPr>
              <a:t>输出部分将计算部分中各类输出的信息以</a:t>
            </a:r>
            <a:r>
              <a:rPr lang="en-US" altLang="zh-CN" sz="1000" dirty="0">
                <a:solidFill>
                  <a:schemeClr val="bg1"/>
                </a:solidFill>
                <a:latin typeface="+mn-ea"/>
                <a:cs typeface="+mn-ea"/>
              </a:rPr>
              <a:t>stappp</a:t>
            </a:r>
            <a:r>
              <a:rPr lang="zh-CN" altLang="en-US" sz="1000" dirty="0">
                <a:solidFill>
                  <a:schemeClr val="bg1"/>
                </a:solidFill>
                <a:latin typeface="+mn-ea"/>
                <a:cs typeface="+mn-ea"/>
              </a:rPr>
              <a:t>数据文件格式输出</a:t>
            </a:r>
          </a:p>
          <a:p>
            <a:pPr>
              <a:lnSpc>
                <a:spcPct val="150000"/>
              </a:lnSpc>
              <a:buFont typeface="Wingdings" panose="05000000000000000000" pitchFamily="2" charset="2"/>
              <a:buChar char="ü"/>
            </a:pPr>
            <a:endParaRPr lang="zh-CN" altLang="en-US" sz="1000" dirty="0">
              <a:solidFill>
                <a:schemeClr val="bg1"/>
              </a:solidFill>
              <a:latin typeface="+mn-ea"/>
              <a:cs typeface="+mn-ea"/>
            </a:endParaRPr>
          </a:p>
        </p:txBody>
      </p:sp>
      <p:sp>
        <p:nvSpPr>
          <p:cNvPr id="32" name="Freeform 116"/>
          <p:cNvSpPr>
            <a:spLocks noEditPoints="1"/>
          </p:cNvSpPr>
          <p:nvPr/>
        </p:nvSpPr>
        <p:spPr bwMode="auto">
          <a:xfrm>
            <a:off x="4779578" y="2265035"/>
            <a:ext cx="889536" cy="784986"/>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33" name="Freeform 149"/>
          <p:cNvSpPr/>
          <p:nvPr/>
        </p:nvSpPr>
        <p:spPr bwMode="auto">
          <a:xfrm>
            <a:off x="8940644" y="2306090"/>
            <a:ext cx="829157" cy="813164"/>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pic>
        <p:nvPicPr>
          <p:cNvPr id="4" name="图片 3" descr="图片包含 监视器, 屏幕截图, 黑色&#10;&#10;描述已自动生成">
            <a:extLst>
              <a:ext uri="{FF2B5EF4-FFF2-40B4-BE49-F238E27FC236}">
                <a16:creationId xmlns:a16="http://schemas.microsoft.com/office/drawing/2014/main" id="{C5C9BA20-D574-4293-A970-D058ECB69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496" y="3842312"/>
            <a:ext cx="4635034" cy="15743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21" name="Rectangle 20"/>
          <p:cNvSpPr/>
          <p:nvPr/>
        </p:nvSpPr>
        <p:spPr>
          <a:xfrm>
            <a:off x="1319835" y="4572389"/>
            <a:ext cx="1910468"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grpSp>
        <p:nvGrpSpPr>
          <p:cNvPr id="22" name="Group 21"/>
          <p:cNvGrpSpPr/>
          <p:nvPr/>
        </p:nvGrpSpPr>
        <p:grpSpPr>
          <a:xfrm>
            <a:off x="1319835" y="3195538"/>
            <a:ext cx="1910468" cy="1512212"/>
            <a:chOff x="1319212" y="3195538"/>
            <a:chExt cx="1910717" cy="1512212"/>
          </a:xfrm>
        </p:grpSpPr>
        <p:sp>
          <p:nvSpPr>
            <p:cNvPr id="23" name="Rectangle 22"/>
            <p:cNvSpPr/>
            <p:nvPr/>
          </p:nvSpPr>
          <p:spPr>
            <a:xfrm>
              <a:off x="1319212"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市场化</a:t>
              </a:r>
              <a:endParaRPr lang="en-US" dirty="0">
                <a:solidFill>
                  <a:schemeClr val="tx1">
                    <a:lumMod val="65000"/>
                    <a:lumOff val="35000"/>
                  </a:schemeClr>
                </a:solidFill>
                <a:latin typeface="+mn-ea"/>
                <a:cs typeface="+mn-ea"/>
              </a:endParaRPr>
            </a:p>
          </p:txBody>
        </p:sp>
        <p:sp>
          <p:nvSpPr>
            <p:cNvPr id="24" name="Rectangle 23"/>
            <p:cNvSpPr/>
            <p:nvPr/>
          </p:nvSpPr>
          <p:spPr>
            <a:xfrm rot="2700000">
              <a:off x="2145983" y="4450575"/>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25" name="Rectangle 24"/>
          <p:cNvSpPr/>
          <p:nvPr/>
        </p:nvSpPr>
        <p:spPr>
          <a:xfrm>
            <a:off x="3230301" y="4572389"/>
            <a:ext cx="1910468" cy="1382027"/>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sp>
        <p:nvSpPr>
          <p:cNvPr id="26" name="Rectangle 25"/>
          <p:cNvSpPr/>
          <p:nvPr/>
        </p:nvSpPr>
        <p:spPr>
          <a:xfrm>
            <a:off x="5140769" y="4572389"/>
            <a:ext cx="1910468"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sp>
        <p:nvSpPr>
          <p:cNvPr id="27" name="Rectangle 26"/>
          <p:cNvSpPr/>
          <p:nvPr/>
        </p:nvSpPr>
        <p:spPr>
          <a:xfrm>
            <a:off x="7051231" y="4572389"/>
            <a:ext cx="1910468" cy="1382027"/>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sp>
        <p:nvSpPr>
          <p:cNvPr id="28" name="Rectangle 27"/>
          <p:cNvSpPr/>
          <p:nvPr/>
        </p:nvSpPr>
        <p:spPr>
          <a:xfrm>
            <a:off x="8961696" y="4572389"/>
            <a:ext cx="1910468" cy="13820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ct val="120000"/>
              </a:lnSpc>
            </a:pPr>
            <a:r>
              <a:rPr lang="zh-CN" altLang="en-US" sz="1000" dirty="0">
                <a:solidFill>
                  <a:schemeClr val="bg1"/>
                </a:solidFill>
                <a:latin typeface="+mn-ea"/>
                <a:cs typeface="+mn-ea"/>
              </a:rPr>
              <a:t>此处添加详细文本描述，建议与标题相关并符合整体语言风格，语言描述尽量简洁生动。</a:t>
            </a:r>
            <a:endParaRPr lang="en-US" sz="1000" dirty="0">
              <a:solidFill>
                <a:schemeClr val="bg1"/>
              </a:solidFill>
              <a:latin typeface="+mn-ea"/>
              <a:cs typeface="+mn-ea"/>
            </a:endParaRPr>
          </a:p>
        </p:txBody>
      </p:sp>
      <p:grpSp>
        <p:nvGrpSpPr>
          <p:cNvPr id="29" name="Group 28"/>
          <p:cNvGrpSpPr/>
          <p:nvPr/>
        </p:nvGrpSpPr>
        <p:grpSpPr>
          <a:xfrm>
            <a:off x="3230301" y="3195539"/>
            <a:ext cx="1910468" cy="1512211"/>
            <a:chOff x="3229927" y="3195538"/>
            <a:chExt cx="1910717" cy="1512211"/>
          </a:xfrm>
        </p:grpSpPr>
        <p:sp>
          <p:nvSpPr>
            <p:cNvPr id="30" name="Rectangle 29"/>
            <p:cNvSpPr/>
            <p:nvPr/>
          </p:nvSpPr>
          <p:spPr>
            <a:xfrm>
              <a:off x="3229927" y="3195538"/>
              <a:ext cx="1910717" cy="1382027"/>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产品应用</a:t>
              </a:r>
              <a:endParaRPr lang="en-US" dirty="0">
                <a:solidFill>
                  <a:schemeClr val="tx1">
                    <a:lumMod val="65000"/>
                    <a:lumOff val="35000"/>
                  </a:schemeClr>
                </a:solidFill>
                <a:latin typeface="+mn-ea"/>
                <a:cs typeface="+mn-ea"/>
              </a:endParaRPr>
            </a:p>
          </p:txBody>
        </p:sp>
        <p:sp>
          <p:nvSpPr>
            <p:cNvPr id="31" name="Rectangle 30"/>
            <p:cNvSpPr/>
            <p:nvPr/>
          </p:nvSpPr>
          <p:spPr>
            <a:xfrm rot="2700000">
              <a:off x="4056694" y="4450574"/>
              <a:ext cx="257175" cy="25717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32" name="Group 31"/>
          <p:cNvGrpSpPr/>
          <p:nvPr/>
        </p:nvGrpSpPr>
        <p:grpSpPr>
          <a:xfrm>
            <a:off x="5140769" y="3195538"/>
            <a:ext cx="1910468" cy="1512210"/>
            <a:chOff x="5140644" y="3195538"/>
            <a:chExt cx="1910717" cy="1512210"/>
          </a:xfrm>
        </p:grpSpPr>
        <p:sp>
          <p:nvSpPr>
            <p:cNvPr id="33" name="Rectangle 32"/>
            <p:cNvSpPr/>
            <p:nvPr/>
          </p:nvSpPr>
          <p:spPr>
            <a:xfrm>
              <a:off x="5140644"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概念</a:t>
              </a:r>
              <a:endParaRPr lang="en-US" dirty="0">
                <a:solidFill>
                  <a:schemeClr val="tx1">
                    <a:lumMod val="65000"/>
                    <a:lumOff val="35000"/>
                  </a:schemeClr>
                </a:solidFill>
                <a:latin typeface="+mn-ea"/>
                <a:cs typeface="+mn-ea"/>
              </a:endParaRPr>
            </a:p>
          </p:txBody>
        </p:sp>
        <p:sp>
          <p:nvSpPr>
            <p:cNvPr id="34" name="Rectangle 33"/>
            <p:cNvSpPr/>
            <p:nvPr/>
          </p:nvSpPr>
          <p:spPr>
            <a:xfrm rot="2700000">
              <a:off x="5967403" y="4450573"/>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35" name="Group 34"/>
          <p:cNvGrpSpPr/>
          <p:nvPr/>
        </p:nvGrpSpPr>
        <p:grpSpPr>
          <a:xfrm>
            <a:off x="7051231" y="3195538"/>
            <a:ext cx="1910468" cy="1512210"/>
            <a:chOff x="7051354" y="3195538"/>
            <a:chExt cx="1910717" cy="1512210"/>
          </a:xfrm>
        </p:grpSpPr>
        <p:sp>
          <p:nvSpPr>
            <p:cNvPr id="36" name="Rectangle 35"/>
            <p:cNvSpPr/>
            <p:nvPr/>
          </p:nvSpPr>
          <p:spPr>
            <a:xfrm>
              <a:off x="7051354" y="3195538"/>
              <a:ext cx="1910717" cy="1382027"/>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平面设计</a:t>
              </a:r>
              <a:endParaRPr lang="en-US" dirty="0">
                <a:solidFill>
                  <a:schemeClr val="tx1">
                    <a:lumMod val="65000"/>
                    <a:lumOff val="35000"/>
                  </a:schemeClr>
                </a:solidFill>
                <a:latin typeface="+mn-ea"/>
                <a:cs typeface="+mn-ea"/>
              </a:endParaRPr>
            </a:p>
          </p:txBody>
        </p:sp>
        <p:sp>
          <p:nvSpPr>
            <p:cNvPr id="37" name="Rectangle 36"/>
            <p:cNvSpPr/>
            <p:nvPr/>
          </p:nvSpPr>
          <p:spPr>
            <a:xfrm rot="2700000">
              <a:off x="7878126" y="4450573"/>
              <a:ext cx="257175" cy="25717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38" name="Group 37"/>
          <p:cNvGrpSpPr/>
          <p:nvPr/>
        </p:nvGrpSpPr>
        <p:grpSpPr>
          <a:xfrm>
            <a:off x="8961696" y="3195540"/>
            <a:ext cx="1910468" cy="1512209"/>
            <a:chOff x="8962068" y="3195538"/>
            <a:chExt cx="1910717" cy="1512209"/>
          </a:xfrm>
        </p:grpSpPr>
        <p:sp>
          <p:nvSpPr>
            <p:cNvPr id="39" name="Rectangle 38"/>
            <p:cNvSpPr/>
            <p:nvPr/>
          </p:nvSpPr>
          <p:spPr>
            <a:xfrm>
              <a:off x="8962068" y="3195538"/>
              <a:ext cx="1910717" cy="1382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latin typeface="+mn-ea"/>
                  <a:cs typeface="+mn-ea"/>
                </a:rPr>
                <a:t>企业目标</a:t>
              </a:r>
              <a:endParaRPr lang="en-US" dirty="0">
                <a:solidFill>
                  <a:schemeClr val="tx1">
                    <a:lumMod val="65000"/>
                    <a:lumOff val="35000"/>
                  </a:schemeClr>
                </a:solidFill>
                <a:latin typeface="+mn-ea"/>
                <a:cs typeface="+mn-ea"/>
              </a:endParaRPr>
            </a:p>
          </p:txBody>
        </p:sp>
        <p:sp>
          <p:nvSpPr>
            <p:cNvPr id="45" name="Rectangle 44"/>
            <p:cNvSpPr/>
            <p:nvPr/>
          </p:nvSpPr>
          <p:spPr>
            <a:xfrm rot="2700000">
              <a:off x="9788832" y="4450572"/>
              <a:ext cx="257175" cy="2571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46" name="Group 45"/>
          <p:cNvGrpSpPr/>
          <p:nvPr/>
        </p:nvGrpSpPr>
        <p:grpSpPr>
          <a:xfrm>
            <a:off x="1319838" y="1636841"/>
            <a:ext cx="1910468" cy="1687287"/>
            <a:chOff x="1319215" y="1636839"/>
            <a:chExt cx="1910717" cy="1687287"/>
          </a:xfrm>
          <a:solidFill>
            <a:schemeClr val="accent1"/>
          </a:solidFill>
        </p:grpSpPr>
        <p:sp>
          <p:nvSpPr>
            <p:cNvPr id="47" name="Rectangle 46"/>
            <p:cNvSpPr/>
            <p:nvPr/>
          </p:nvSpPr>
          <p:spPr>
            <a:xfrm>
              <a:off x="1319215"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000" dirty="0">
                <a:latin typeface="+mn-ea"/>
                <a:cs typeface="+mn-ea"/>
              </a:endParaRPr>
            </a:p>
          </p:txBody>
        </p:sp>
        <p:sp>
          <p:nvSpPr>
            <p:cNvPr id="48" name="Rectangle 47"/>
            <p:cNvSpPr/>
            <p:nvPr/>
          </p:nvSpPr>
          <p:spPr>
            <a:xfrm rot="2700000">
              <a:off x="2145982" y="3066951"/>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49" name="Group 48"/>
          <p:cNvGrpSpPr/>
          <p:nvPr/>
        </p:nvGrpSpPr>
        <p:grpSpPr>
          <a:xfrm>
            <a:off x="3230304" y="1636839"/>
            <a:ext cx="1910468" cy="1687286"/>
            <a:chOff x="3229930" y="1636839"/>
            <a:chExt cx="1910717" cy="1687286"/>
          </a:xfrm>
          <a:solidFill>
            <a:schemeClr val="accent2"/>
          </a:solidFill>
        </p:grpSpPr>
        <p:sp>
          <p:nvSpPr>
            <p:cNvPr id="50" name="Rectangle 49"/>
            <p:cNvSpPr/>
            <p:nvPr/>
          </p:nvSpPr>
          <p:spPr>
            <a:xfrm>
              <a:off x="3229930"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mn-ea"/>
                <a:cs typeface="+mn-ea"/>
              </a:endParaRPr>
            </a:p>
          </p:txBody>
        </p:sp>
        <p:sp>
          <p:nvSpPr>
            <p:cNvPr id="51" name="Rectangle 50"/>
            <p:cNvSpPr/>
            <p:nvPr/>
          </p:nvSpPr>
          <p:spPr>
            <a:xfrm rot="2700000">
              <a:off x="4056693" y="3066950"/>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52" name="Group 51"/>
          <p:cNvGrpSpPr/>
          <p:nvPr/>
        </p:nvGrpSpPr>
        <p:grpSpPr>
          <a:xfrm>
            <a:off x="5140772" y="1636841"/>
            <a:ext cx="1910468" cy="1687285"/>
            <a:chOff x="5140647" y="1636839"/>
            <a:chExt cx="1910717" cy="1687285"/>
          </a:xfrm>
          <a:solidFill>
            <a:schemeClr val="accent4"/>
          </a:solidFill>
        </p:grpSpPr>
        <p:sp>
          <p:nvSpPr>
            <p:cNvPr id="53" name="Rectangle 52"/>
            <p:cNvSpPr/>
            <p:nvPr/>
          </p:nvSpPr>
          <p:spPr>
            <a:xfrm>
              <a:off x="5140647"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mn-ea"/>
                <a:cs typeface="+mn-ea"/>
              </a:endParaRPr>
            </a:p>
          </p:txBody>
        </p:sp>
        <p:sp>
          <p:nvSpPr>
            <p:cNvPr id="54" name="Rectangle 53"/>
            <p:cNvSpPr/>
            <p:nvPr/>
          </p:nvSpPr>
          <p:spPr>
            <a:xfrm rot="2700000">
              <a:off x="5967402" y="3066949"/>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55" name="Group 54"/>
          <p:cNvGrpSpPr/>
          <p:nvPr/>
        </p:nvGrpSpPr>
        <p:grpSpPr>
          <a:xfrm>
            <a:off x="7051234" y="1636841"/>
            <a:ext cx="1910468" cy="1687285"/>
            <a:chOff x="7051357" y="1636839"/>
            <a:chExt cx="1910717" cy="1687285"/>
          </a:xfrm>
          <a:solidFill>
            <a:schemeClr val="accent5"/>
          </a:solidFill>
        </p:grpSpPr>
        <p:sp>
          <p:nvSpPr>
            <p:cNvPr id="56" name="Rectangle 55"/>
            <p:cNvSpPr/>
            <p:nvPr/>
          </p:nvSpPr>
          <p:spPr>
            <a:xfrm>
              <a:off x="7051357"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dirty="0">
                <a:solidFill>
                  <a:srgbClr val="FFFFFF"/>
                </a:solidFill>
                <a:latin typeface="+mn-ea"/>
                <a:cs typeface="+mn-ea"/>
              </a:endParaRPr>
            </a:p>
          </p:txBody>
        </p:sp>
        <p:sp>
          <p:nvSpPr>
            <p:cNvPr id="57" name="Rectangle 56"/>
            <p:cNvSpPr/>
            <p:nvPr/>
          </p:nvSpPr>
          <p:spPr>
            <a:xfrm rot="2700000">
              <a:off x="7878125" y="3066949"/>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58" name="Group 57"/>
          <p:cNvGrpSpPr/>
          <p:nvPr/>
        </p:nvGrpSpPr>
        <p:grpSpPr>
          <a:xfrm>
            <a:off x="8961699" y="1636839"/>
            <a:ext cx="1910468" cy="1687284"/>
            <a:chOff x="8962071" y="1636839"/>
            <a:chExt cx="1910717" cy="1687284"/>
          </a:xfrm>
          <a:solidFill>
            <a:schemeClr val="accent6"/>
          </a:solidFill>
        </p:grpSpPr>
        <p:sp>
          <p:nvSpPr>
            <p:cNvPr id="59" name="Rectangle 58"/>
            <p:cNvSpPr/>
            <p:nvPr/>
          </p:nvSpPr>
          <p:spPr>
            <a:xfrm>
              <a:off x="8962071" y="1636839"/>
              <a:ext cx="1910717" cy="1561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mn-ea"/>
                <a:cs typeface="+mn-ea"/>
              </a:endParaRPr>
            </a:p>
          </p:txBody>
        </p:sp>
        <p:sp>
          <p:nvSpPr>
            <p:cNvPr id="60" name="Rectangle 59"/>
            <p:cNvSpPr/>
            <p:nvPr/>
          </p:nvSpPr>
          <p:spPr>
            <a:xfrm rot="2700000">
              <a:off x="9788839" y="3066948"/>
              <a:ext cx="257175" cy="257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sp>
        <p:nvSpPr>
          <p:cNvPr id="41" name="Freeform 142"/>
          <p:cNvSpPr/>
          <p:nvPr/>
        </p:nvSpPr>
        <p:spPr bwMode="auto">
          <a:xfrm>
            <a:off x="5765001" y="2173691"/>
            <a:ext cx="588987" cy="480870"/>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42" name="Freeform 149"/>
          <p:cNvSpPr/>
          <p:nvPr/>
        </p:nvSpPr>
        <p:spPr bwMode="auto">
          <a:xfrm>
            <a:off x="3880530" y="2054123"/>
            <a:ext cx="619037" cy="60709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43" name="组合 42"/>
          <p:cNvGrpSpPr/>
          <p:nvPr/>
        </p:nvGrpSpPr>
        <p:grpSpPr>
          <a:xfrm>
            <a:off x="9602907" y="2141351"/>
            <a:ext cx="628054" cy="390706"/>
            <a:chOff x="8292784" y="1202455"/>
            <a:chExt cx="311687" cy="193872"/>
          </a:xfrm>
        </p:grpSpPr>
        <p:sp>
          <p:nvSpPr>
            <p:cNvPr id="44" name="Freeform 151"/>
            <p:cNvSpPr/>
            <p:nvPr/>
          </p:nvSpPr>
          <p:spPr bwMode="auto">
            <a:xfrm>
              <a:off x="8297258" y="1202455"/>
              <a:ext cx="299756" cy="123780"/>
            </a:xfrm>
            <a:custGeom>
              <a:avLst/>
              <a:gdLst>
                <a:gd name="T0" fmla="*/ 135 w 139"/>
                <a:gd name="T1" fmla="*/ 0 h 57"/>
                <a:gd name="T2" fmla="*/ 4 w 139"/>
                <a:gd name="T3" fmla="*/ 0 h 57"/>
                <a:gd name="T4" fmla="*/ 0 w 139"/>
                <a:gd name="T5" fmla="*/ 1 h 57"/>
                <a:gd name="T6" fmla="*/ 65 w 139"/>
                <a:gd name="T7" fmla="*/ 55 h 57"/>
                <a:gd name="T8" fmla="*/ 74 w 139"/>
                <a:gd name="T9" fmla="*/ 55 h 57"/>
                <a:gd name="T10" fmla="*/ 139 w 139"/>
                <a:gd name="T11" fmla="*/ 1 h 57"/>
                <a:gd name="T12" fmla="*/ 135 w 13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39" h="57">
                  <a:moveTo>
                    <a:pt x="135" y="0"/>
                  </a:moveTo>
                  <a:cubicBezTo>
                    <a:pt x="4" y="0"/>
                    <a:pt x="4" y="0"/>
                    <a:pt x="4" y="0"/>
                  </a:cubicBezTo>
                  <a:cubicBezTo>
                    <a:pt x="3" y="0"/>
                    <a:pt x="1" y="0"/>
                    <a:pt x="0" y="1"/>
                  </a:cubicBezTo>
                  <a:cubicBezTo>
                    <a:pt x="65" y="55"/>
                    <a:pt x="65" y="55"/>
                    <a:pt x="65" y="55"/>
                  </a:cubicBezTo>
                  <a:cubicBezTo>
                    <a:pt x="68" y="57"/>
                    <a:pt x="72" y="57"/>
                    <a:pt x="74" y="55"/>
                  </a:cubicBezTo>
                  <a:cubicBezTo>
                    <a:pt x="139" y="1"/>
                    <a:pt x="139" y="1"/>
                    <a:pt x="139" y="1"/>
                  </a:cubicBezTo>
                  <a:cubicBezTo>
                    <a:pt x="138" y="0"/>
                    <a:pt x="137" y="0"/>
                    <a:pt x="135" y="0"/>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61" name="Freeform 152"/>
            <p:cNvSpPr>
              <a:spLocks noEditPoints="1"/>
            </p:cNvSpPr>
            <p:nvPr/>
          </p:nvSpPr>
          <p:spPr bwMode="auto">
            <a:xfrm>
              <a:off x="8292784" y="1221842"/>
              <a:ext cx="311687" cy="174485"/>
            </a:xfrm>
            <a:custGeom>
              <a:avLst/>
              <a:gdLst>
                <a:gd name="T0" fmla="*/ 77 w 144"/>
                <a:gd name="T1" fmla="*/ 55 h 81"/>
                <a:gd name="T2" fmla="*/ 67 w 144"/>
                <a:gd name="T3" fmla="*/ 55 h 81"/>
                <a:gd name="T4" fmla="*/ 0 w 144"/>
                <a:gd name="T5" fmla="*/ 0 h 81"/>
                <a:gd name="T6" fmla="*/ 0 w 144"/>
                <a:gd name="T7" fmla="*/ 74 h 81"/>
                <a:gd name="T8" fmla="*/ 6 w 144"/>
                <a:gd name="T9" fmla="*/ 81 h 81"/>
                <a:gd name="T10" fmla="*/ 137 w 144"/>
                <a:gd name="T11" fmla="*/ 81 h 81"/>
                <a:gd name="T12" fmla="*/ 144 w 144"/>
                <a:gd name="T13" fmla="*/ 74 h 81"/>
                <a:gd name="T14" fmla="*/ 144 w 144"/>
                <a:gd name="T15" fmla="*/ 0 h 81"/>
                <a:gd name="T16" fmla="*/ 77 w 144"/>
                <a:gd name="T17" fmla="*/ 55 h 81"/>
                <a:gd name="T18" fmla="*/ 41 w 144"/>
                <a:gd name="T19" fmla="*/ 45 h 81"/>
                <a:gd name="T20" fmla="*/ 10 w 144"/>
                <a:gd name="T21" fmla="*/ 75 h 81"/>
                <a:gd name="T22" fmla="*/ 8 w 144"/>
                <a:gd name="T23" fmla="*/ 76 h 81"/>
                <a:gd name="T24" fmla="*/ 6 w 144"/>
                <a:gd name="T25" fmla="*/ 75 h 81"/>
                <a:gd name="T26" fmla="*/ 6 w 144"/>
                <a:gd name="T27" fmla="*/ 71 h 81"/>
                <a:gd name="T28" fmla="*/ 37 w 144"/>
                <a:gd name="T29" fmla="*/ 41 h 81"/>
                <a:gd name="T30" fmla="*/ 41 w 144"/>
                <a:gd name="T31" fmla="*/ 41 h 81"/>
                <a:gd name="T32" fmla="*/ 41 w 144"/>
                <a:gd name="T33" fmla="*/ 45 h 81"/>
                <a:gd name="T34" fmla="*/ 138 w 144"/>
                <a:gd name="T35" fmla="*/ 75 h 81"/>
                <a:gd name="T36" fmla="*/ 136 w 144"/>
                <a:gd name="T37" fmla="*/ 76 h 81"/>
                <a:gd name="T38" fmla="*/ 134 w 144"/>
                <a:gd name="T39" fmla="*/ 75 h 81"/>
                <a:gd name="T40" fmla="*/ 102 w 144"/>
                <a:gd name="T41" fmla="*/ 45 h 81"/>
                <a:gd name="T42" fmla="*/ 102 w 144"/>
                <a:gd name="T43" fmla="*/ 41 h 81"/>
                <a:gd name="T44" fmla="*/ 106 w 144"/>
                <a:gd name="T45" fmla="*/ 41 h 81"/>
                <a:gd name="T46" fmla="*/ 138 w 144"/>
                <a:gd name="T47" fmla="*/ 71 h 81"/>
                <a:gd name="T48" fmla="*/ 138 w 144"/>
                <a:gd name="T49"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81">
                  <a:moveTo>
                    <a:pt x="77" y="55"/>
                  </a:moveTo>
                  <a:cubicBezTo>
                    <a:pt x="74" y="57"/>
                    <a:pt x="69" y="57"/>
                    <a:pt x="67" y="55"/>
                  </a:cubicBezTo>
                  <a:cubicBezTo>
                    <a:pt x="0" y="0"/>
                    <a:pt x="0" y="0"/>
                    <a:pt x="0" y="0"/>
                  </a:cubicBezTo>
                  <a:cubicBezTo>
                    <a:pt x="0" y="74"/>
                    <a:pt x="0" y="74"/>
                    <a:pt x="0" y="74"/>
                  </a:cubicBezTo>
                  <a:cubicBezTo>
                    <a:pt x="0" y="78"/>
                    <a:pt x="3" y="81"/>
                    <a:pt x="6" y="81"/>
                  </a:cubicBezTo>
                  <a:cubicBezTo>
                    <a:pt x="137" y="81"/>
                    <a:pt x="137" y="81"/>
                    <a:pt x="137" y="81"/>
                  </a:cubicBezTo>
                  <a:cubicBezTo>
                    <a:pt x="141" y="81"/>
                    <a:pt x="144" y="78"/>
                    <a:pt x="144" y="74"/>
                  </a:cubicBezTo>
                  <a:cubicBezTo>
                    <a:pt x="144" y="0"/>
                    <a:pt x="144" y="0"/>
                    <a:pt x="144" y="0"/>
                  </a:cubicBezTo>
                  <a:lnTo>
                    <a:pt x="77" y="55"/>
                  </a:lnTo>
                  <a:close/>
                  <a:moveTo>
                    <a:pt x="41" y="45"/>
                  </a:moveTo>
                  <a:cubicBezTo>
                    <a:pt x="10" y="75"/>
                    <a:pt x="10" y="75"/>
                    <a:pt x="10" y="75"/>
                  </a:cubicBezTo>
                  <a:cubicBezTo>
                    <a:pt x="9" y="75"/>
                    <a:pt x="8" y="76"/>
                    <a:pt x="8" y="76"/>
                  </a:cubicBezTo>
                  <a:cubicBezTo>
                    <a:pt x="7" y="76"/>
                    <a:pt x="6" y="75"/>
                    <a:pt x="6" y="75"/>
                  </a:cubicBezTo>
                  <a:cubicBezTo>
                    <a:pt x="5" y="74"/>
                    <a:pt x="5" y="72"/>
                    <a:pt x="6" y="71"/>
                  </a:cubicBezTo>
                  <a:cubicBezTo>
                    <a:pt x="37" y="41"/>
                    <a:pt x="37" y="41"/>
                    <a:pt x="37" y="41"/>
                  </a:cubicBezTo>
                  <a:cubicBezTo>
                    <a:pt x="38" y="40"/>
                    <a:pt x="40" y="40"/>
                    <a:pt x="41" y="41"/>
                  </a:cubicBezTo>
                  <a:cubicBezTo>
                    <a:pt x="42" y="42"/>
                    <a:pt x="42" y="44"/>
                    <a:pt x="41" y="45"/>
                  </a:cubicBezTo>
                  <a:close/>
                  <a:moveTo>
                    <a:pt x="138" y="75"/>
                  </a:moveTo>
                  <a:cubicBezTo>
                    <a:pt x="137" y="75"/>
                    <a:pt x="136" y="76"/>
                    <a:pt x="136" y="76"/>
                  </a:cubicBezTo>
                  <a:cubicBezTo>
                    <a:pt x="135" y="76"/>
                    <a:pt x="134" y="75"/>
                    <a:pt x="134" y="75"/>
                  </a:cubicBezTo>
                  <a:cubicBezTo>
                    <a:pt x="102" y="45"/>
                    <a:pt x="102" y="45"/>
                    <a:pt x="102" y="45"/>
                  </a:cubicBezTo>
                  <a:cubicBezTo>
                    <a:pt x="101" y="44"/>
                    <a:pt x="101" y="42"/>
                    <a:pt x="102" y="41"/>
                  </a:cubicBezTo>
                  <a:cubicBezTo>
                    <a:pt x="103" y="40"/>
                    <a:pt x="105" y="40"/>
                    <a:pt x="106" y="41"/>
                  </a:cubicBezTo>
                  <a:cubicBezTo>
                    <a:pt x="138" y="71"/>
                    <a:pt x="138" y="71"/>
                    <a:pt x="138" y="71"/>
                  </a:cubicBezTo>
                  <a:cubicBezTo>
                    <a:pt x="139" y="72"/>
                    <a:pt x="139" y="74"/>
                    <a:pt x="138" y="7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sp>
        <p:nvSpPr>
          <p:cNvPr id="62" name="Freeform 116"/>
          <p:cNvSpPr>
            <a:spLocks noEditPoints="1"/>
          </p:cNvSpPr>
          <p:nvPr/>
        </p:nvSpPr>
        <p:spPr bwMode="auto">
          <a:xfrm>
            <a:off x="1943010" y="2043677"/>
            <a:ext cx="664115" cy="586059"/>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grpSp>
        <p:nvGrpSpPr>
          <p:cNvPr id="63" name="组合 62"/>
          <p:cNvGrpSpPr/>
          <p:nvPr/>
        </p:nvGrpSpPr>
        <p:grpSpPr>
          <a:xfrm>
            <a:off x="7570503" y="2058936"/>
            <a:ext cx="811361" cy="667209"/>
            <a:chOff x="5108575" y="3992563"/>
            <a:chExt cx="428625" cy="352426"/>
          </a:xfrm>
          <a:solidFill>
            <a:schemeClr val="bg1"/>
          </a:solidFill>
        </p:grpSpPr>
        <p:sp>
          <p:nvSpPr>
            <p:cNvPr id="64"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5"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6"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7"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8"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9"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up)">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up)">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up)">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up)">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up)">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up)">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P spid="27" grpId="0" animBg="1"/>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40" name="Oval 39"/>
          <p:cNvSpPr/>
          <p:nvPr/>
        </p:nvSpPr>
        <p:spPr>
          <a:xfrm>
            <a:off x="3162683" y="1905000"/>
            <a:ext cx="933328" cy="933450"/>
          </a:xfrm>
          <a:prstGeom prst="ellipse">
            <a:avLst/>
          </a:prstGeom>
          <a:solidFill>
            <a:schemeClr val="bg1"/>
          </a:solidFill>
          <a:ln w="139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accent6"/>
                </a:solidFill>
                <a:latin typeface="+mn-ea"/>
                <a:cs typeface="+mn-ea"/>
              </a:rPr>
              <a:t>1</a:t>
            </a:r>
            <a:endParaRPr lang="en-US" sz="2400" dirty="0">
              <a:solidFill>
                <a:schemeClr val="accent6"/>
              </a:solidFill>
              <a:latin typeface="+mn-ea"/>
              <a:cs typeface="+mn-ea"/>
            </a:endParaRPr>
          </a:p>
        </p:txBody>
      </p:sp>
      <p:sp>
        <p:nvSpPr>
          <p:cNvPr id="41" name="Oval 40"/>
          <p:cNvSpPr/>
          <p:nvPr/>
        </p:nvSpPr>
        <p:spPr>
          <a:xfrm>
            <a:off x="6791235" y="2330450"/>
            <a:ext cx="933328" cy="933450"/>
          </a:xfrm>
          <a:prstGeom prst="ellipse">
            <a:avLst/>
          </a:prstGeom>
          <a:solidFill>
            <a:schemeClr val="bg1"/>
          </a:solidFill>
          <a:ln w="139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lumMod val="85000"/>
                    <a:lumOff val="15000"/>
                  </a:schemeClr>
                </a:solidFill>
                <a:latin typeface="+mn-ea"/>
                <a:cs typeface="+mn-ea"/>
              </a:rPr>
              <a:t>2</a:t>
            </a:r>
            <a:endParaRPr lang="en-US" sz="2400" dirty="0">
              <a:solidFill>
                <a:schemeClr val="tx1">
                  <a:lumMod val="85000"/>
                  <a:lumOff val="15000"/>
                </a:schemeClr>
              </a:solidFill>
              <a:latin typeface="+mn-ea"/>
              <a:cs typeface="+mn-ea"/>
            </a:endParaRPr>
          </a:p>
        </p:txBody>
      </p:sp>
      <p:sp>
        <p:nvSpPr>
          <p:cNvPr id="42" name="Oval 41"/>
          <p:cNvSpPr/>
          <p:nvPr/>
        </p:nvSpPr>
        <p:spPr>
          <a:xfrm>
            <a:off x="5105122" y="4103103"/>
            <a:ext cx="933328" cy="933450"/>
          </a:xfrm>
          <a:prstGeom prst="ellipse">
            <a:avLst/>
          </a:prstGeom>
          <a:solidFill>
            <a:schemeClr val="bg1"/>
          </a:solid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accent2"/>
                </a:solidFill>
                <a:latin typeface="+mn-ea"/>
                <a:cs typeface="+mn-ea"/>
              </a:rPr>
              <a:t>4</a:t>
            </a:r>
            <a:endParaRPr lang="en-US" sz="2400" dirty="0">
              <a:solidFill>
                <a:schemeClr val="accent2"/>
              </a:solidFill>
              <a:latin typeface="+mn-ea"/>
              <a:cs typeface="+mn-ea"/>
            </a:endParaRPr>
          </a:p>
        </p:txBody>
      </p:sp>
      <p:sp>
        <p:nvSpPr>
          <p:cNvPr id="43" name="Oval 42"/>
          <p:cNvSpPr/>
          <p:nvPr/>
        </p:nvSpPr>
        <p:spPr>
          <a:xfrm>
            <a:off x="8511973" y="3687178"/>
            <a:ext cx="933328" cy="933450"/>
          </a:xfrm>
          <a:prstGeom prst="ellipse">
            <a:avLst/>
          </a:prstGeom>
          <a:solidFill>
            <a:schemeClr val="bg1"/>
          </a:solidFill>
          <a:ln w="139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accent4"/>
                </a:solidFill>
                <a:latin typeface="+mn-ea"/>
                <a:cs typeface="+mn-ea"/>
              </a:rPr>
              <a:t>3</a:t>
            </a:r>
            <a:endParaRPr lang="en-US" sz="2400" dirty="0">
              <a:solidFill>
                <a:schemeClr val="accent4"/>
              </a:solidFill>
              <a:latin typeface="+mn-ea"/>
              <a:cs typeface="+mn-ea"/>
            </a:endParaRPr>
          </a:p>
        </p:txBody>
      </p:sp>
      <p:cxnSp>
        <p:nvCxnSpPr>
          <p:cNvPr id="44" name="Straight Connector 43"/>
          <p:cNvCxnSpPr>
            <a:stCxn id="40" idx="4"/>
          </p:cNvCxnSpPr>
          <p:nvPr/>
        </p:nvCxnSpPr>
        <p:spPr>
          <a:xfrm flipH="1">
            <a:off x="795" y="2838450"/>
            <a:ext cx="3628553" cy="0"/>
          </a:xfrm>
          <a:prstGeom prst="line">
            <a:avLst/>
          </a:prstGeom>
          <a:ln w="139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95" y="3263900"/>
            <a:ext cx="7257105" cy="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795" y="3687178"/>
            <a:ext cx="8919853" cy="0"/>
          </a:xfrm>
          <a:prstGeom prst="line">
            <a:avLst/>
          </a:prstGeom>
          <a:ln w="139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2" idx="0"/>
          </p:cNvCxnSpPr>
          <p:nvPr/>
        </p:nvCxnSpPr>
        <p:spPr>
          <a:xfrm flipH="1">
            <a:off x="794" y="4103103"/>
            <a:ext cx="5570992" cy="0"/>
          </a:xfrm>
          <a:prstGeom prst="line">
            <a:avLst/>
          </a:prstGeom>
          <a:ln w="139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Text Placeholder 32"/>
          <p:cNvSpPr txBox="1"/>
          <p:nvPr/>
        </p:nvSpPr>
        <p:spPr>
          <a:xfrm>
            <a:off x="4385229" y="2317386"/>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68" name="Text Placeholder 33"/>
          <p:cNvSpPr txBox="1"/>
          <p:nvPr/>
        </p:nvSpPr>
        <p:spPr>
          <a:xfrm>
            <a:off x="4385230" y="2111785"/>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50" dirty="0">
                <a:solidFill>
                  <a:srgbClr val="7F7F7F"/>
                </a:solidFill>
                <a:latin typeface="+mn-ea"/>
                <a:cs typeface="+mn-ea"/>
              </a:rPr>
              <a:t>概念</a:t>
            </a:r>
            <a:r>
              <a:rPr lang="en-AU" sz="1050" dirty="0">
                <a:solidFill>
                  <a:srgbClr val="7F7F7F"/>
                </a:solidFill>
                <a:latin typeface="+mn-ea"/>
                <a:cs typeface="+mn-ea"/>
              </a:rPr>
              <a:t> </a:t>
            </a:r>
            <a:r>
              <a:rPr lang="en-US" altLang="zh-CN" sz="1050" dirty="0">
                <a:solidFill>
                  <a:srgbClr val="7F7F7F"/>
                </a:solidFill>
                <a:latin typeface="+mn-ea"/>
                <a:cs typeface="+mn-ea"/>
              </a:rPr>
              <a:t>&amp; </a:t>
            </a:r>
            <a:r>
              <a:rPr lang="zh-CN" altLang="en-US" sz="1050" dirty="0">
                <a:solidFill>
                  <a:srgbClr val="7F7F7F"/>
                </a:solidFill>
                <a:latin typeface="+mn-ea"/>
                <a:cs typeface="+mn-ea"/>
              </a:rPr>
              <a:t>创意</a:t>
            </a:r>
            <a:endParaRPr lang="en-AU" sz="1050" dirty="0">
              <a:solidFill>
                <a:srgbClr val="7F7F7F"/>
              </a:solidFill>
              <a:latin typeface="+mn-ea"/>
              <a:cs typeface="+mn-ea"/>
            </a:endParaRPr>
          </a:p>
        </p:txBody>
      </p:sp>
      <p:sp>
        <p:nvSpPr>
          <p:cNvPr id="69" name="Text Placeholder 32"/>
          <p:cNvSpPr txBox="1"/>
          <p:nvPr/>
        </p:nvSpPr>
        <p:spPr>
          <a:xfrm>
            <a:off x="8013782" y="2701675"/>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70" name="Text Placeholder 33"/>
          <p:cNvSpPr txBox="1"/>
          <p:nvPr/>
        </p:nvSpPr>
        <p:spPr>
          <a:xfrm>
            <a:off x="8013783" y="2496074"/>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50" dirty="0">
                <a:solidFill>
                  <a:srgbClr val="7F7F7F"/>
                </a:solidFill>
                <a:latin typeface="+mn-ea"/>
                <a:cs typeface="+mn-ea"/>
              </a:rPr>
              <a:t>数据分析</a:t>
            </a:r>
            <a:endParaRPr lang="en-AU" sz="1050" dirty="0">
              <a:solidFill>
                <a:srgbClr val="7F7F7F"/>
              </a:solidFill>
              <a:latin typeface="+mn-ea"/>
              <a:cs typeface="+mn-ea"/>
            </a:endParaRPr>
          </a:p>
        </p:txBody>
      </p:sp>
      <p:sp>
        <p:nvSpPr>
          <p:cNvPr id="71" name="Text Placeholder 32"/>
          <p:cNvSpPr txBox="1"/>
          <p:nvPr/>
        </p:nvSpPr>
        <p:spPr>
          <a:xfrm>
            <a:off x="6322057" y="4487280"/>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72" name="Text Placeholder 33"/>
          <p:cNvSpPr txBox="1"/>
          <p:nvPr/>
        </p:nvSpPr>
        <p:spPr>
          <a:xfrm>
            <a:off x="6322058" y="4281679"/>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50" dirty="0">
                <a:solidFill>
                  <a:srgbClr val="7F7F7F"/>
                </a:solidFill>
                <a:latin typeface="+mn-ea"/>
                <a:cs typeface="+mn-ea"/>
              </a:rPr>
              <a:t>客户终端</a:t>
            </a:r>
            <a:endParaRPr lang="en-AU" sz="1050" dirty="0">
              <a:solidFill>
                <a:srgbClr val="7F7F7F"/>
              </a:solidFill>
              <a:latin typeface="+mn-ea"/>
              <a:cs typeface="+mn-ea"/>
            </a:endParaRPr>
          </a:p>
        </p:txBody>
      </p:sp>
      <p:sp>
        <p:nvSpPr>
          <p:cNvPr id="73" name="Text Placeholder 32"/>
          <p:cNvSpPr txBox="1"/>
          <p:nvPr/>
        </p:nvSpPr>
        <p:spPr>
          <a:xfrm>
            <a:off x="9765304" y="4065756"/>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74" name="Text Placeholder 33"/>
          <p:cNvSpPr txBox="1"/>
          <p:nvPr/>
        </p:nvSpPr>
        <p:spPr>
          <a:xfrm>
            <a:off x="9765305" y="3860155"/>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50" dirty="0">
                <a:solidFill>
                  <a:srgbClr val="7F7F7F"/>
                </a:solidFill>
                <a:latin typeface="+mn-ea"/>
                <a:cs typeface="+mn-ea"/>
              </a:rPr>
              <a:t>系统安全</a:t>
            </a:r>
            <a:endParaRPr lang="en-AU" sz="1050" dirty="0">
              <a:solidFill>
                <a:srgbClr val="7F7F7F"/>
              </a:solidFill>
              <a:latin typeface="+mn-ea"/>
              <a:cs typeface="+mn-ea"/>
            </a:endParaRPr>
          </a:p>
        </p:txBody>
      </p:sp>
      <p:sp>
        <p:nvSpPr>
          <p:cNvPr id="75" name="Oval 74"/>
          <p:cNvSpPr/>
          <p:nvPr/>
        </p:nvSpPr>
        <p:spPr>
          <a:xfrm>
            <a:off x="1687934" y="4509306"/>
            <a:ext cx="933328" cy="933450"/>
          </a:xfrm>
          <a:prstGeom prst="ellipse">
            <a:avLst/>
          </a:prstGeom>
          <a:solidFill>
            <a:schemeClr val="bg1"/>
          </a:solid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accent1"/>
                </a:solidFill>
                <a:latin typeface="+mn-ea"/>
                <a:cs typeface="+mn-ea"/>
              </a:rPr>
              <a:t>5</a:t>
            </a:r>
            <a:endParaRPr lang="en-US" sz="2400" dirty="0">
              <a:solidFill>
                <a:schemeClr val="accent1"/>
              </a:solidFill>
              <a:latin typeface="+mn-ea"/>
              <a:cs typeface="+mn-ea"/>
            </a:endParaRPr>
          </a:p>
        </p:txBody>
      </p:sp>
      <p:cxnSp>
        <p:nvCxnSpPr>
          <p:cNvPr id="76" name="Straight Connector 75"/>
          <p:cNvCxnSpPr>
            <a:stCxn id="75" idx="0"/>
          </p:cNvCxnSpPr>
          <p:nvPr/>
        </p:nvCxnSpPr>
        <p:spPr>
          <a:xfrm flipH="1">
            <a:off x="794" y="4509306"/>
            <a:ext cx="2153804"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7" name="Text Placeholder 32"/>
          <p:cNvSpPr txBox="1"/>
          <p:nvPr/>
        </p:nvSpPr>
        <p:spPr>
          <a:xfrm>
            <a:off x="2904869" y="4893483"/>
            <a:ext cx="1650125"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zh-CN" altLang="en-US" sz="900" dirty="0">
                <a:solidFill>
                  <a:srgbClr val="7F7F7F"/>
                </a:solidFill>
                <a:latin typeface="+mn-ea"/>
                <a:cs typeface="+mn-ea"/>
              </a:rPr>
              <a:t>此处添加详细文本描述，建议与标题相关并符合整体语言风格</a:t>
            </a:r>
            <a:endParaRPr lang="en-US" sz="900" dirty="0">
              <a:solidFill>
                <a:srgbClr val="7F7F7F"/>
              </a:solidFill>
              <a:latin typeface="+mn-ea"/>
              <a:cs typeface="+mn-ea"/>
            </a:endParaRPr>
          </a:p>
        </p:txBody>
      </p:sp>
      <p:sp>
        <p:nvSpPr>
          <p:cNvPr id="78" name="Text Placeholder 33"/>
          <p:cNvSpPr txBox="1"/>
          <p:nvPr/>
        </p:nvSpPr>
        <p:spPr>
          <a:xfrm>
            <a:off x="2904870" y="4687882"/>
            <a:ext cx="1563596"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050" dirty="0">
                <a:solidFill>
                  <a:srgbClr val="7F7F7F"/>
                </a:solidFill>
                <a:latin typeface="+mn-ea"/>
                <a:cs typeface="+mn-ea"/>
              </a:rPr>
              <a:t>产品发布应用</a:t>
            </a:r>
            <a:endParaRPr lang="en-AU" sz="1050" dirty="0">
              <a:solidFill>
                <a:srgbClr val="7F7F7F"/>
              </a:solidFill>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left)">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wipe(left)">
                                      <p:cBhvr>
                                        <p:cTn id="61" dur="500"/>
                                        <p:tgtEl>
                                          <p:spTgt spid="6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wipe(left)">
                                      <p:cBhvr>
                                        <p:cTn id="79" dur="500"/>
                                        <p:tgtEl>
                                          <p:spTgt spid="7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5"/>
                                        </p:tgtEl>
                                        <p:attrNameLst>
                                          <p:attrName>style.visibility</p:attrName>
                                        </p:attrNameLst>
                                      </p:cBhvr>
                                      <p:to>
                                        <p:strVal val="visible"/>
                                      </p:to>
                                    </p:set>
                                    <p:animEffect transition="in" filter="fade">
                                      <p:cBhvr>
                                        <p:cTn id="84" dur="500"/>
                                        <p:tgtEl>
                                          <p:spTgt spid="7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fade">
                                      <p:cBhvr>
                                        <p:cTn id="89" dur="500"/>
                                        <p:tgtEl>
                                          <p:spTgt spid="7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7"/>
                                        </p:tgtEl>
                                        <p:attrNameLst>
                                          <p:attrName>style.visibility</p:attrName>
                                        </p:attrNameLst>
                                      </p:cBhvr>
                                      <p:to>
                                        <p:strVal val="visible"/>
                                      </p:to>
                                    </p:set>
                                    <p:animEffect transition="in" filter="fade">
                                      <p:cBhvr>
                                        <p:cTn id="9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67" grpId="0"/>
      <p:bldP spid="68" grpId="0"/>
      <p:bldP spid="69" grpId="0"/>
      <p:bldP spid="70" grpId="0"/>
      <p:bldP spid="71" grpId="0"/>
      <p:bldP spid="72" grpId="0"/>
      <p:bldP spid="73" grpId="0"/>
      <p:bldP spid="74" grpId="0"/>
      <p:bldP spid="75" grpId="0" animBg="1"/>
      <p:bldP spid="77" grpId="0"/>
      <p:bldP spid="7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grpSp>
        <p:nvGrpSpPr>
          <p:cNvPr id="18" name="Group 17"/>
          <p:cNvGrpSpPr/>
          <p:nvPr/>
        </p:nvGrpSpPr>
        <p:grpSpPr>
          <a:xfrm>
            <a:off x="775237" y="1586417"/>
            <a:ext cx="9644722" cy="1266747"/>
            <a:chOff x="598367" y="1620395"/>
            <a:chExt cx="9965327" cy="1308685"/>
          </a:xfrm>
        </p:grpSpPr>
        <p:sp>
          <p:nvSpPr>
            <p:cNvPr id="19" name="Pentagon 18"/>
            <p:cNvSpPr/>
            <p:nvPr/>
          </p:nvSpPr>
          <p:spPr>
            <a:xfrm>
              <a:off x="3948144" y="1986303"/>
              <a:ext cx="6615550" cy="940875"/>
            </a:xfrm>
            <a:prstGeom prst="homePlate">
              <a:avLst>
                <a:gd name="adj" fmla="val 2912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0" name="Rectangle 19"/>
            <p:cNvSpPr/>
            <p:nvPr/>
          </p:nvSpPr>
          <p:spPr>
            <a:xfrm rot="5400000">
              <a:off x="1584320" y="1192424"/>
              <a:ext cx="1115835" cy="19765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1" name="Rectangle 12"/>
            <p:cNvSpPr/>
            <p:nvPr/>
          </p:nvSpPr>
          <p:spPr>
            <a:xfrm rot="5400000">
              <a:off x="2885097" y="1863444"/>
              <a:ext cx="1308685" cy="822587"/>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785"/>
                <a:gd name="connsiteX1-33" fmla="*/ 1736148 w 1736148"/>
                <a:gd name="connsiteY1-34" fmla="*/ 0 h 770785"/>
                <a:gd name="connsiteX2-35" fmla="*/ 1369545 w 1736148"/>
                <a:gd name="connsiteY2-36" fmla="*/ 770785 h 770785"/>
                <a:gd name="connsiteX3-37" fmla="*/ 0 w 1736148"/>
                <a:gd name="connsiteY3-38" fmla="*/ 770497 h 770785"/>
                <a:gd name="connsiteX4-39" fmla="*/ 720148 w 1736148"/>
                <a:gd name="connsiteY4-40" fmla="*/ 0 h 770785"/>
                <a:gd name="connsiteX0-41" fmla="*/ 446799 w 1736148"/>
                <a:gd name="connsiteY0-42" fmla="*/ 0 h 773231"/>
                <a:gd name="connsiteX1-43" fmla="*/ 1736148 w 1736148"/>
                <a:gd name="connsiteY1-44" fmla="*/ 2446 h 773231"/>
                <a:gd name="connsiteX2-45" fmla="*/ 1369545 w 1736148"/>
                <a:gd name="connsiteY2-46" fmla="*/ 773231 h 773231"/>
                <a:gd name="connsiteX3-47" fmla="*/ 0 w 1736148"/>
                <a:gd name="connsiteY3-48" fmla="*/ 772943 h 773231"/>
                <a:gd name="connsiteX4-49" fmla="*/ 446799 w 1736148"/>
                <a:gd name="connsiteY4-50" fmla="*/ 0 h 773231"/>
                <a:gd name="connsiteX0-51" fmla="*/ 446799 w 1605827"/>
                <a:gd name="connsiteY0-52" fmla="*/ 0 h 773231"/>
                <a:gd name="connsiteX1-53" fmla="*/ 1605827 w 1605827"/>
                <a:gd name="connsiteY1-54" fmla="*/ 2446 h 773231"/>
                <a:gd name="connsiteX2-55" fmla="*/ 1369545 w 1605827"/>
                <a:gd name="connsiteY2-56" fmla="*/ 773231 h 773231"/>
                <a:gd name="connsiteX3-57" fmla="*/ 0 w 1605827"/>
                <a:gd name="connsiteY3-58" fmla="*/ 772943 h 773231"/>
                <a:gd name="connsiteX4-59" fmla="*/ 446799 w 1605827"/>
                <a:gd name="connsiteY4-60" fmla="*/ 0 h 7732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05827" h="773231">
                  <a:moveTo>
                    <a:pt x="446799" y="0"/>
                  </a:moveTo>
                  <a:lnTo>
                    <a:pt x="1605827" y="2446"/>
                  </a:lnTo>
                  <a:lnTo>
                    <a:pt x="1369545" y="773231"/>
                  </a:lnTo>
                  <a:lnTo>
                    <a:pt x="0" y="772943"/>
                  </a:lnTo>
                  <a:lnTo>
                    <a:pt x="446799" y="0"/>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2" name="Oval 21"/>
            <p:cNvSpPr/>
            <p:nvPr/>
          </p:nvSpPr>
          <p:spPr>
            <a:xfrm>
              <a:off x="598367" y="1629320"/>
              <a:ext cx="1107494" cy="11074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23" name="Group 22"/>
          <p:cNvGrpSpPr/>
          <p:nvPr/>
        </p:nvGrpSpPr>
        <p:grpSpPr>
          <a:xfrm>
            <a:off x="775237" y="2662606"/>
            <a:ext cx="10641528" cy="1094965"/>
            <a:chOff x="598367" y="2732213"/>
            <a:chExt cx="10995267" cy="1131216"/>
          </a:xfrm>
        </p:grpSpPr>
        <p:sp>
          <p:nvSpPr>
            <p:cNvPr id="24" name="Pentagon 23"/>
            <p:cNvSpPr/>
            <p:nvPr/>
          </p:nvSpPr>
          <p:spPr>
            <a:xfrm>
              <a:off x="3948144" y="2914626"/>
              <a:ext cx="7645490" cy="940875"/>
            </a:xfrm>
            <a:prstGeom prst="homePlate">
              <a:avLst>
                <a:gd name="adj" fmla="val 2912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5" name="Rectangle 12"/>
            <p:cNvSpPr/>
            <p:nvPr/>
          </p:nvSpPr>
          <p:spPr>
            <a:xfrm rot="5400000">
              <a:off x="2972538" y="2887823"/>
              <a:ext cx="1131216" cy="819995"/>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497"/>
                <a:gd name="connsiteX1-33" fmla="*/ 1736148 w 1736148"/>
                <a:gd name="connsiteY1-34" fmla="*/ 0 h 770497"/>
                <a:gd name="connsiteX2-35" fmla="*/ 1590892 w 1736148"/>
                <a:gd name="connsiteY2-36" fmla="*/ 768404 h 770497"/>
                <a:gd name="connsiteX3-37" fmla="*/ 0 w 1736148"/>
                <a:gd name="connsiteY3-38" fmla="*/ 770497 h 770497"/>
                <a:gd name="connsiteX4-39" fmla="*/ 720148 w 1736148"/>
                <a:gd name="connsiteY4-40" fmla="*/ 0 h 770497"/>
                <a:gd name="connsiteX0-41" fmla="*/ 429636 w 1445636"/>
                <a:gd name="connsiteY0-42" fmla="*/ 0 h 768404"/>
                <a:gd name="connsiteX1-43" fmla="*/ 1445636 w 1445636"/>
                <a:gd name="connsiteY1-44" fmla="*/ 0 h 768404"/>
                <a:gd name="connsiteX2-45" fmla="*/ 1300380 w 1445636"/>
                <a:gd name="connsiteY2-46" fmla="*/ 768404 h 768404"/>
                <a:gd name="connsiteX3-47" fmla="*/ 0 w 1445636"/>
                <a:gd name="connsiteY3-48" fmla="*/ 768116 h 768404"/>
                <a:gd name="connsiteX4-49" fmla="*/ 429636 w 1445636"/>
                <a:gd name="connsiteY4-50" fmla="*/ 0 h 768404"/>
                <a:gd name="connsiteX0-51" fmla="*/ 433913 w 1449913"/>
                <a:gd name="connsiteY0-52" fmla="*/ 0 h 771964"/>
                <a:gd name="connsiteX1-53" fmla="*/ 1449913 w 1449913"/>
                <a:gd name="connsiteY1-54" fmla="*/ 0 h 771964"/>
                <a:gd name="connsiteX2-55" fmla="*/ 1304657 w 1449913"/>
                <a:gd name="connsiteY2-56" fmla="*/ 768404 h 771964"/>
                <a:gd name="connsiteX3-57" fmla="*/ 0 w 1449913"/>
                <a:gd name="connsiteY3-58" fmla="*/ 771964 h 771964"/>
                <a:gd name="connsiteX4-59" fmla="*/ 433913 w 1449913"/>
                <a:gd name="connsiteY4-60" fmla="*/ 0 h 771964"/>
                <a:gd name="connsiteX0-61" fmla="*/ 433913 w 1449913"/>
                <a:gd name="connsiteY0-62" fmla="*/ 0 h 774176"/>
                <a:gd name="connsiteX1-63" fmla="*/ 1449913 w 1449913"/>
                <a:gd name="connsiteY1-64" fmla="*/ 0 h 774176"/>
                <a:gd name="connsiteX2-65" fmla="*/ 1306795 w 1449913"/>
                <a:gd name="connsiteY2-66" fmla="*/ 774176 h 774176"/>
                <a:gd name="connsiteX3-67" fmla="*/ 0 w 1449913"/>
                <a:gd name="connsiteY3-68" fmla="*/ 771964 h 774176"/>
                <a:gd name="connsiteX4-69" fmla="*/ 433913 w 1449913"/>
                <a:gd name="connsiteY4-70" fmla="*/ 0 h 774176"/>
                <a:gd name="connsiteX0-71" fmla="*/ 429635 w 1445635"/>
                <a:gd name="connsiteY0-72" fmla="*/ 0 h 777737"/>
                <a:gd name="connsiteX1-73" fmla="*/ 1445635 w 1445635"/>
                <a:gd name="connsiteY1-74" fmla="*/ 0 h 777737"/>
                <a:gd name="connsiteX2-75" fmla="*/ 1302517 w 1445635"/>
                <a:gd name="connsiteY2-76" fmla="*/ 774176 h 777737"/>
                <a:gd name="connsiteX3-77" fmla="*/ 0 w 1445635"/>
                <a:gd name="connsiteY3-78" fmla="*/ 777737 h 777737"/>
                <a:gd name="connsiteX4-79" fmla="*/ 429635 w 1445635"/>
                <a:gd name="connsiteY4-80" fmla="*/ 0 h 777737"/>
                <a:gd name="connsiteX0-81" fmla="*/ 431773 w 1447773"/>
                <a:gd name="connsiteY0-82" fmla="*/ 0 h 774176"/>
                <a:gd name="connsiteX1-83" fmla="*/ 1447773 w 1447773"/>
                <a:gd name="connsiteY1-84" fmla="*/ 0 h 774176"/>
                <a:gd name="connsiteX2-85" fmla="*/ 1304655 w 1447773"/>
                <a:gd name="connsiteY2-86" fmla="*/ 774176 h 774176"/>
                <a:gd name="connsiteX3-87" fmla="*/ 0 w 1447773"/>
                <a:gd name="connsiteY3-88" fmla="*/ 773889 h 774176"/>
                <a:gd name="connsiteX4-89" fmla="*/ 431773 w 1447773"/>
                <a:gd name="connsiteY4-90" fmla="*/ 0 h 774176"/>
                <a:gd name="connsiteX0-91" fmla="*/ 429634 w 1447773"/>
                <a:gd name="connsiteY0-92" fmla="*/ 0 h 774176"/>
                <a:gd name="connsiteX1-93" fmla="*/ 1447773 w 1447773"/>
                <a:gd name="connsiteY1-94" fmla="*/ 0 h 774176"/>
                <a:gd name="connsiteX2-95" fmla="*/ 1304655 w 1447773"/>
                <a:gd name="connsiteY2-96" fmla="*/ 774176 h 774176"/>
                <a:gd name="connsiteX3-97" fmla="*/ 0 w 1447773"/>
                <a:gd name="connsiteY3-98" fmla="*/ 773889 h 774176"/>
                <a:gd name="connsiteX4-99" fmla="*/ 429634 w 1447773"/>
                <a:gd name="connsiteY4-100" fmla="*/ 0 h 774176"/>
                <a:gd name="connsiteX0-101" fmla="*/ 436049 w 1454188"/>
                <a:gd name="connsiteY0-102" fmla="*/ 0 h 774176"/>
                <a:gd name="connsiteX1-103" fmla="*/ 1454188 w 1454188"/>
                <a:gd name="connsiteY1-104" fmla="*/ 0 h 774176"/>
                <a:gd name="connsiteX2-105" fmla="*/ 1311070 w 1454188"/>
                <a:gd name="connsiteY2-106" fmla="*/ 774176 h 774176"/>
                <a:gd name="connsiteX3-107" fmla="*/ 0 w 1454188"/>
                <a:gd name="connsiteY3-108" fmla="*/ 773889 h 774176"/>
                <a:gd name="connsiteX4-109" fmla="*/ 436049 w 1454188"/>
                <a:gd name="connsiteY4-110" fmla="*/ 0 h 774176"/>
                <a:gd name="connsiteX0-111" fmla="*/ 436049 w 1458640"/>
                <a:gd name="connsiteY0-112" fmla="*/ 0 h 774176"/>
                <a:gd name="connsiteX1-113" fmla="*/ 1454188 w 1458640"/>
                <a:gd name="connsiteY1-114" fmla="*/ 0 h 774176"/>
                <a:gd name="connsiteX2-115" fmla="*/ 1458640 w 1458640"/>
                <a:gd name="connsiteY2-116" fmla="*/ 774176 h 774176"/>
                <a:gd name="connsiteX3-117" fmla="*/ 0 w 1458640"/>
                <a:gd name="connsiteY3-118" fmla="*/ 773889 h 774176"/>
                <a:gd name="connsiteX4-119" fmla="*/ 436049 w 1458640"/>
                <a:gd name="connsiteY4-120" fmla="*/ 0 h 774176"/>
                <a:gd name="connsiteX0-121" fmla="*/ 436049 w 1454363"/>
                <a:gd name="connsiteY0-122" fmla="*/ 0 h 774176"/>
                <a:gd name="connsiteX1-123" fmla="*/ 1454188 w 1454363"/>
                <a:gd name="connsiteY1-124" fmla="*/ 0 h 774176"/>
                <a:gd name="connsiteX2-125" fmla="*/ 1454363 w 1454363"/>
                <a:gd name="connsiteY2-126" fmla="*/ 774176 h 774176"/>
                <a:gd name="connsiteX3-127" fmla="*/ 0 w 1454363"/>
                <a:gd name="connsiteY3-128" fmla="*/ 773889 h 774176"/>
                <a:gd name="connsiteX4-129" fmla="*/ 436049 w 1454363"/>
                <a:gd name="connsiteY4-130" fmla="*/ 0 h 774176"/>
                <a:gd name="connsiteX0-131" fmla="*/ 369749 w 1388063"/>
                <a:gd name="connsiteY0-132" fmla="*/ 0 h 774176"/>
                <a:gd name="connsiteX1-133" fmla="*/ 1387888 w 1388063"/>
                <a:gd name="connsiteY1-134" fmla="*/ 0 h 774176"/>
                <a:gd name="connsiteX2-135" fmla="*/ 1388063 w 1388063"/>
                <a:gd name="connsiteY2-136" fmla="*/ 774176 h 774176"/>
                <a:gd name="connsiteX3-137" fmla="*/ 0 w 1388063"/>
                <a:gd name="connsiteY3-138" fmla="*/ 771964 h 774176"/>
                <a:gd name="connsiteX4-139" fmla="*/ 369749 w 1388063"/>
                <a:gd name="connsiteY4-140" fmla="*/ 0 h 774176"/>
                <a:gd name="connsiteX0-141" fmla="*/ 236254 w 1388063"/>
                <a:gd name="connsiteY0-142" fmla="*/ 0 h 774176"/>
                <a:gd name="connsiteX1-143" fmla="*/ 1387888 w 1388063"/>
                <a:gd name="connsiteY1-144" fmla="*/ 0 h 774176"/>
                <a:gd name="connsiteX2-145" fmla="*/ 1388063 w 1388063"/>
                <a:gd name="connsiteY2-146" fmla="*/ 774176 h 774176"/>
                <a:gd name="connsiteX3-147" fmla="*/ 0 w 1388063"/>
                <a:gd name="connsiteY3-148" fmla="*/ 771964 h 774176"/>
                <a:gd name="connsiteX4-149" fmla="*/ 236254 w 1388063"/>
                <a:gd name="connsiteY4-150" fmla="*/ 0 h 774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063" h="774176">
                  <a:moveTo>
                    <a:pt x="236254" y="0"/>
                  </a:moveTo>
                  <a:lnTo>
                    <a:pt x="1387888" y="0"/>
                  </a:lnTo>
                  <a:cubicBezTo>
                    <a:pt x="1387946" y="258059"/>
                    <a:pt x="1388005" y="516117"/>
                    <a:pt x="1388063" y="774176"/>
                  </a:cubicBezTo>
                  <a:lnTo>
                    <a:pt x="0" y="771964"/>
                  </a:lnTo>
                  <a:lnTo>
                    <a:pt x="236254" y="0"/>
                  </a:lnTo>
                  <a:close/>
                </a:path>
              </a:pathLst>
            </a:cu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6" name="Rectangle 25"/>
            <p:cNvSpPr/>
            <p:nvPr/>
          </p:nvSpPr>
          <p:spPr>
            <a:xfrm rot="5400000">
              <a:off x="1579963" y="2312721"/>
              <a:ext cx="1124549" cy="19765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27" name="Oval 26"/>
            <p:cNvSpPr/>
            <p:nvPr/>
          </p:nvSpPr>
          <p:spPr>
            <a:xfrm>
              <a:off x="598367" y="2738593"/>
              <a:ext cx="1122704" cy="11227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nvGrpSpPr>
          <p:cNvPr id="28" name="Group 27"/>
          <p:cNvGrpSpPr/>
          <p:nvPr/>
        </p:nvGrpSpPr>
        <p:grpSpPr>
          <a:xfrm>
            <a:off x="775238" y="3753291"/>
            <a:ext cx="9965220" cy="1097180"/>
            <a:chOff x="598367" y="3859010"/>
            <a:chExt cx="10296478" cy="1133504"/>
          </a:xfrm>
        </p:grpSpPr>
        <p:sp>
          <p:nvSpPr>
            <p:cNvPr id="29" name="Pentagon 28"/>
            <p:cNvSpPr/>
            <p:nvPr/>
          </p:nvSpPr>
          <p:spPr>
            <a:xfrm>
              <a:off x="3948144" y="3859010"/>
              <a:ext cx="6946701" cy="940875"/>
            </a:xfrm>
            <a:prstGeom prst="homePlate">
              <a:avLst>
                <a:gd name="adj" fmla="val 2912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nvGrpSpPr>
            <p:cNvPr id="30" name="Group 29"/>
            <p:cNvGrpSpPr/>
            <p:nvPr/>
          </p:nvGrpSpPr>
          <p:grpSpPr>
            <a:xfrm>
              <a:off x="598367" y="3861298"/>
              <a:ext cx="3349776" cy="1131216"/>
              <a:chOff x="476297" y="3575549"/>
              <a:chExt cx="3349776" cy="1131216"/>
            </a:xfrm>
          </p:grpSpPr>
          <p:sp>
            <p:nvSpPr>
              <p:cNvPr id="35" name="Rectangle 12"/>
              <p:cNvSpPr/>
              <p:nvPr/>
            </p:nvSpPr>
            <p:spPr>
              <a:xfrm rot="16200000" flipV="1">
                <a:off x="2850468" y="3731159"/>
                <a:ext cx="1131216" cy="819995"/>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497"/>
                  <a:gd name="connsiteX1-33" fmla="*/ 1736148 w 1736148"/>
                  <a:gd name="connsiteY1-34" fmla="*/ 0 h 770497"/>
                  <a:gd name="connsiteX2-35" fmla="*/ 1590892 w 1736148"/>
                  <a:gd name="connsiteY2-36" fmla="*/ 768404 h 770497"/>
                  <a:gd name="connsiteX3-37" fmla="*/ 0 w 1736148"/>
                  <a:gd name="connsiteY3-38" fmla="*/ 770497 h 770497"/>
                  <a:gd name="connsiteX4-39" fmla="*/ 720148 w 1736148"/>
                  <a:gd name="connsiteY4-40" fmla="*/ 0 h 770497"/>
                  <a:gd name="connsiteX0-41" fmla="*/ 429636 w 1445636"/>
                  <a:gd name="connsiteY0-42" fmla="*/ 0 h 768404"/>
                  <a:gd name="connsiteX1-43" fmla="*/ 1445636 w 1445636"/>
                  <a:gd name="connsiteY1-44" fmla="*/ 0 h 768404"/>
                  <a:gd name="connsiteX2-45" fmla="*/ 1300380 w 1445636"/>
                  <a:gd name="connsiteY2-46" fmla="*/ 768404 h 768404"/>
                  <a:gd name="connsiteX3-47" fmla="*/ 0 w 1445636"/>
                  <a:gd name="connsiteY3-48" fmla="*/ 768116 h 768404"/>
                  <a:gd name="connsiteX4-49" fmla="*/ 429636 w 1445636"/>
                  <a:gd name="connsiteY4-50" fmla="*/ 0 h 768404"/>
                  <a:gd name="connsiteX0-51" fmla="*/ 433913 w 1449913"/>
                  <a:gd name="connsiteY0-52" fmla="*/ 0 h 771964"/>
                  <a:gd name="connsiteX1-53" fmla="*/ 1449913 w 1449913"/>
                  <a:gd name="connsiteY1-54" fmla="*/ 0 h 771964"/>
                  <a:gd name="connsiteX2-55" fmla="*/ 1304657 w 1449913"/>
                  <a:gd name="connsiteY2-56" fmla="*/ 768404 h 771964"/>
                  <a:gd name="connsiteX3-57" fmla="*/ 0 w 1449913"/>
                  <a:gd name="connsiteY3-58" fmla="*/ 771964 h 771964"/>
                  <a:gd name="connsiteX4-59" fmla="*/ 433913 w 1449913"/>
                  <a:gd name="connsiteY4-60" fmla="*/ 0 h 771964"/>
                  <a:gd name="connsiteX0-61" fmla="*/ 433913 w 1449913"/>
                  <a:gd name="connsiteY0-62" fmla="*/ 0 h 774176"/>
                  <a:gd name="connsiteX1-63" fmla="*/ 1449913 w 1449913"/>
                  <a:gd name="connsiteY1-64" fmla="*/ 0 h 774176"/>
                  <a:gd name="connsiteX2-65" fmla="*/ 1306795 w 1449913"/>
                  <a:gd name="connsiteY2-66" fmla="*/ 774176 h 774176"/>
                  <a:gd name="connsiteX3-67" fmla="*/ 0 w 1449913"/>
                  <a:gd name="connsiteY3-68" fmla="*/ 771964 h 774176"/>
                  <a:gd name="connsiteX4-69" fmla="*/ 433913 w 1449913"/>
                  <a:gd name="connsiteY4-70" fmla="*/ 0 h 774176"/>
                  <a:gd name="connsiteX0-71" fmla="*/ 429635 w 1445635"/>
                  <a:gd name="connsiteY0-72" fmla="*/ 0 h 777737"/>
                  <a:gd name="connsiteX1-73" fmla="*/ 1445635 w 1445635"/>
                  <a:gd name="connsiteY1-74" fmla="*/ 0 h 777737"/>
                  <a:gd name="connsiteX2-75" fmla="*/ 1302517 w 1445635"/>
                  <a:gd name="connsiteY2-76" fmla="*/ 774176 h 777737"/>
                  <a:gd name="connsiteX3-77" fmla="*/ 0 w 1445635"/>
                  <a:gd name="connsiteY3-78" fmla="*/ 777737 h 777737"/>
                  <a:gd name="connsiteX4-79" fmla="*/ 429635 w 1445635"/>
                  <a:gd name="connsiteY4-80" fmla="*/ 0 h 777737"/>
                  <a:gd name="connsiteX0-81" fmla="*/ 431773 w 1447773"/>
                  <a:gd name="connsiteY0-82" fmla="*/ 0 h 774176"/>
                  <a:gd name="connsiteX1-83" fmla="*/ 1447773 w 1447773"/>
                  <a:gd name="connsiteY1-84" fmla="*/ 0 h 774176"/>
                  <a:gd name="connsiteX2-85" fmla="*/ 1304655 w 1447773"/>
                  <a:gd name="connsiteY2-86" fmla="*/ 774176 h 774176"/>
                  <a:gd name="connsiteX3-87" fmla="*/ 0 w 1447773"/>
                  <a:gd name="connsiteY3-88" fmla="*/ 773889 h 774176"/>
                  <a:gd name="connsiteX4-89" fmla="*/ 431773 w 1447773"/>
                  <a:gd name="connsiteY4-90" fmla="*/ 0 h 774176"/>
                  <a:gd name="connsiteX0-91" fmla="*/ 429634 w 1447773"/>
                  <a:gd name="connsiteY0-92" fmla="*/ 0 h 774176"/>
                  <a:gd name="connsiteX1-93" fmla="*/ 1447773 w 1447773"/>
                  <a:gd name="connsiteY1-94" fmla="*/ 0 h 774176"/>
                  <a:gd name="connsiteX2-95" fmla="*/ 1304655 w 1447773"/>
                  <a:gd name="connsiteY2-96" fmla="*/ 774176 h 774176"/>
                  <a:gd name="connsiteX3-97" fmla="*/ 0 w 1447773"/>
                  <a:gd name="connsiteY3-98" fmla="*/ 773889 h 774176"/>
                  <a:gd name="connsiteX4-99" fmla="*/ 429634 w 1447773"/>
                  <a:gd name="connsiteY4-100" fmla="*/ 0 h 774176"/>
                  <a:gd name="connsiteX0-101" fmla="*/ 436049 w 1454188"/>
                  <a:gd name="connsiteY0-102" fmla="*/ 0 h 774176"/>
                  <a:gd name="connsiteX1-103" fmla="*/ 1454188 w 1454188"/>
                  <a:gd name="connsiteY1-104" fmla="*/ 0 h 774176"/>
                  <a:gd name="connsiteX2-105" fmla="*/ 1311070 w 1454188"/>
                  <a:gd name="connsiteY2-106" fmla="*/ 774176 h 774176"/>
                  <a:gd name="connsiteX3-107" fmla="*/ 0 w 1454188"/>
                  <a:gd name="connsiteY3-108" fmla="*/ 773889 h 774176"/>
                  <a:gd name="connsiteX4-109" fmla="*/ 436049 w 1454188"/>
                  <a:gd name="connsiteY4-110" fmla="*/ 0 h 774176"/>
                  <a:gd name="connsiteX0-111" fmla="*/ 436049 w 1458640"/>
                  <a:gd name="connsiteY0-112" fmla="*/ 0 h 774176"/>
                  <a:gd name="connsiteX1-113" fmla="*/ 1454188 w 1458640"/>
                  <a:gd name="connsiteY1-114" fmla="*/ 0 h 774176"/>
                  <a:gd name="connsiteX2-115" fmla="*/ 1458640 w 1458640"/>
                  <a:gd name="connsiteY2-116" fmla="*/ 774176 h 774176"/>
                  <a:gd name="connsiteX3-117" fmla="*/ 0 w 1458640"/>
                  <a:gd name="connsiteY3-118" fmla="*/ 773889 h 774176"/>
                  <a:gd name="connsiteX4-119" fmla="*/ 436049 w 1458640"/>
                  <a:gd name="connsiteY4-120" fmla="*/ 0 h 774176"/>
                  <a:gd name="connsiteX0-121" fmla="*/ 436049 w 1454363"/>
                  <a:gd name="connsiteY0-122" fmla="*/ 0 h 774176"/>
                  <a:gd name="connsiteX1-123" fmla="*/ 1454188 w 1454363"/>
                  <a:gd name="connsiteY1-124" fmla="*/ 0 h 774176"/>
                  <a:gd name="connsiteX2-125" fmla="*/ 1454363 w 1454363"/>
                  <a:gd name="connsiteY2-126" fmla="*/ 774176 h 774176"/>
                  <a:gd name="connsiteX3-127" fmla="*/ 0 w 1454363"/>
                  <a:gd name="connsiteY3-128" fmla="*/ 773889 h 774176"/>
                  <a:gd name="connsiteX4-129" fmla="*/ 436049 w 1454363"/>
                  <a:gd name="connsiteY4-130" fmla="*/ 0 h 774176"/>
                  <a:gd name="connsiteX0-131" fmla="*/ 369749 w 1388063"/>
                  <a:gd name="connsiteY0-132" fmla="*/ 0 h 774176"/>
                  <a:gd name="connsiteX1-133" fmla="*/ 1387888 w 1388063"/>
                  <a:gd name="connsiteY1-134" fmla="*/ 0 h 774176"/>
                  <a:gd name="connsiteX2-135" fmla="*/ 1388063 w 1388063"/>
                  <a:gd name="connsiteY2-136" fmla="*/ 774176 h 774176"/>
                  <a:gd name="connsiteX3-137" fmla="*/ 0 w 1388063"/>
                  <a:gd name="connsiteY3-138" fmla="*/ 771964 h 774176"/>
                  <a:gd name="connsiteX4-139" fmla="*/ 369749 w 1388063"/>
                  <a:gd name="connsiteY4-140" fmla="*/ 0 h 774176"/>
                  <a:gd name="connsiteX0-141" fmla="*/ 236254 w 1388063"/>
                  <a:gd name="connsiteY0-142" fmla="*/ 0 h 774176"/>
                  <a:gd name="connsiteX1-143" fmla="*/ 1387888 w 1388063"/>
                  <a:gd name="connsiteY1-144" fmla="*/ 0 h 774176"/>
                  <a:gd name="connsiteX2-145" fmla="*/ 1388063 w 1388063"/>
                  <a:gd name="connsiteY2-146" fmla="*/ 774176 h 774176"/>
                  <a:gd name="connsiteX3-147" fmla="*/ 0 w 1388063"/>
                  <a:gd name="connsiteY3-148" fmla="*/ 771964 h 774176"/>
                  <a:gd name="connsiteX4-149" fmla="*/ 236254 w 1388063"/>
                  <a:gd name="connsiteY4-150" fmla="*/ 0 h 7741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063" h="774176">
                    <a:moveTo>
                      <a:pt x="236254" y="0"/>
                    </a:moveTo>
                    <a:lnTo>
                      <a:pt x="1387888" y="0"/>
                    </a:lnTo>
                    <a:cubicBezTo>
                      <a:pt x="1387946" y="258059"/>
                      <a:pt x="1388005" y="516117"/>
                      <a:pt x="1388063" y="774176"/>
                    </a:cubicBezTo>
                    <a:lnTo>
                      <a:pt x="0" y="771964"/>
                    </a:lnTo>
                    <a:lnTo>
                      <a:pt x="236254" y="0"/>
                    </a:lnTo>
                    <a:close/>
                  </a:path>
                </a:pathLst>
              </a:cu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36" name="Rectangle 35"/>
              <p:cNvSpPr/>
              <p:nvPr/>
            </p:nvSpPr>
            <p:spPr>
              <a:xfrm rot="16200000" flipV="1">
                <a:off x="1457893" y="3149676"/>
                <a:ext cx="1124549" cy="1976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45" name="Oval 44"/>
              <p:cNvSpPr/>
              <p:nvPr/>
            </p:nvSpPr>
            <p:spPr>
              <a:xfrm>
                <a:off x="476297" y="3577377"/>
                <a:ext cx="1122704" cy="11227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grpSp>
        <p:nvGrpSpPr>
          <p:cNvPr id="46" name="Group 45"/>
          <p:cNvGrpSpPr/>
          <p:nvPr/>
        </p:nvGrpSpPr>
        <p:grpSpPr>
          <a:xfrm>
            <a:off x="775238" y="4659914"/>
            <a:ext cx="8788211" cy="1266747"/>
            <a:chOff x="598366" y="4795646"/>
            <a:chExt cx="9080343" cy="1308685"/>
          </a:xfrm>
        </p:grpSpPr>
        <p:sp>
          <p:nvSpPr>
            <p:cNvPr id="47" name="Pentagon 46"/>
            <p:cNvSpPr/>
            <p:nvPr/>
          </p:nvSpPr>
          <p:spPr>
            <a:xfrm>
              <a:off x="3948144" y="4800793"/>
              <a:ext cx="5730565" cy="940875"/>
            </a:xfrm>
            <a:prstGeom prst="homePlate">
              <a:avLst>
                <a:gd name="adj" fmla="val 291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nvGrpSpPr>
            <p:cNvPr id="48" name="Group 47"/>
            <p:cNvGrpSpPr/>
            <p:nvPr/>
          </p:nvGrpSpPr>
          <p:grpSpPr>
            <a:xfrm>
              <a:off x="598366" y="4795646"/>
              <a:ext cx="3352367" cy="1308685"/>
              <a:chOff x="476296" y="4509897"/>
              <a:chExt cx="3352367" cy="1308685"/>
            </a:xfrm>
          </p:grpSpPr>
          <p:sp>
            <p:nvSpPr>
              <p:cNvPr id="49" name="Rectangle 48"/>
              <p:cNvSpPr/>
              <p:nvPr/>
            </p:nvSpPr>
            <p:spPr>
              <a:xfrm rot="16200000" flipV="1">
                <a:off x="1462250" y="4269973"/>
                <a:ext cx="1115835" cy="1976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sp>
            <p:nvSpPr>
              <p:cNvPr id="50" name="Rectangle 12"/>
              <p:cNvSpPr/>
              <p:nvPr/>
            </p:nvSpPr>
            <p:spPr>
              <a:xfrm rot="16200000" flipV="1">
                <a:off x="2763027" y="4752946"/>
                <a:ext cx="1308685" cy="822587"/>
              </a:xfrm>
              <a:custGeom>
                <a:avLst/>
                <a:gdLst>
                  <a:gd name="connsiteX0" fmla="*/ 0 w 1016000"/>
                  <a:gd name="connsiteY0" fmla="*/ 0 h 768404"/>
                  <a:gd name="connsiteX1" fmla="*/ 1016000 w 1016000"/>
                  <a:gd name="connsiteY1" fmla="*/ 0 h 768404"/>
                  <a:gd name="connsiteX2" fmla="*/ 1016000 w 1016000"/>
                  <a:gd name="connsiteY2" fmla="*/ 768404 h 768404"/>
                  <a:gd name="connsiteX3" fmla="*/ 0 w 1016000"/>
                  <a:gd name="connsiteY3" fmla="*/ 768404 h 768404"/>
                  <a:gd name="connsiteX4" fmla="*/ 0 w 1016000"/>
                  <a:gd name="connsiteY4" fmla="*/ 0 h 768404"/>
                  <a:gd name="connsiteX0-1" fmla="*/ 729673 w 1745673"/>
                  <a:gd name="connsiteY0-2" fmla="*/ 0 h 777641"/>
                  <a:gd name="connsiteX1-3" fmla="*/ 1745673 w 1745673"/>
                  <a:gd name="connsiteY1-4" fmla="*/ 0 h 777641"/>
                  <a:gd name="connsiteX2-5" fmla="*/ 1745673 w 1745673"/>
                  <a:gd name="connsiteY2-6" fmla="*/ 768404 h 777641"/>
                  <a:gd name="connsiteX3-7" fmla="*/ 0 w 1745673"/>
                  <a:gd name="connsiteY3-8" fmla="*/ 777641 h 777641"/>
                  <a:gd name="connsiteX4-9" fmla="*/ 729673 w 1745673"/>
                  <a:gd name="connsiteY4-10" fmla="*/ 0 h 777641"/>
                  <a:gd name="connsiteX0-11" fmla="*/ 729673 w 1745673"/>
                  <a:gd name="connsiteY0-12" fmla="*/ 0 h 777641"/>
                  <a:gd name="connsiteX1-13" fmla="*/ 1745673 w 1745673"/>
                  <a:gd name="connsiteY1-14" fmla="*/ 0 h 777641"/>
                  <a:gd name="connsiteX2-15" fmla="*/ 1317048 w 1745673"/>
                  <a:gd name="connsiteY2-16" fmla="*/ 770785 h 777641"/>
                  <a:gd name="connsiteX3-17" fmla="*/ 0 w 1745673"/>
                  <a:gd name="connsiteY3-18" fmla="*/ 777641 h 777641"/>
                  <a:gd name="connsiteX4-19" fmla="*/ 729673 w 1745673"/>
                  <a:gd name="connsiteY4-20" fmla="*/ 0 h 777641"/>
                  <a:gd name="connsiteX0-21" fmla="*/ 720148 w 1736148"/>
                  <a:gd name="connsiteY0-22" fmla="*/ 0 h 770785"/>
                  <a:gd name="connsiteX1-23" fmla="*/ 1736148 w 1736148"/>
                  <a:gd name="connsiteY1-24" fmla="*/ 0 h 770785"/>
                  <a:gd name="connsiteX2-25" fmla="*/ 1307523 w 1736148"/>
                  <a:gd name="connsiteY2-26" fmla="*/ 770785 h 770785"/>
                  <a:gd name="connsiteX3-27" fmla="*/ 0 w 1736148"/>
                  <a:gd name="connsiteY3-28" fmla="*/ 770497 h 770785"/>
                  <a:gd name="connsiteX4-29" fmla="*/ 720148 w 1736148"/>
                  <a:gd name="connsiteY4-30" fmla="*/ 0 h 770785"/>
                  <a:gd name="connsiteX0-31" fmla="*/ 720148 w 1736148"/>
                  <a:gd name="connsiteY0-32" fmla="*/ 0 h 770785"/>
                  <a:gd name="connsiteX1-33" fmla="*/ 1736148 w 1736148"/>
                  <a:gd name="connsiteY1-34" fmla="*/ 0 h 770785"/>
                  <a:gd name="connsiteX2-35" fmla="*/ 1369545 w 1736148"/>
                  <a:gd name="connsiteY2-36" fmla="*/ 770785 h 770785"/>
                  <a:gd name="connsiteX3-37" fmla="*/ 0 w 1736148"/>
                  <a:gd name="connsiteY3-38" fmla="*/ 770497 h 770785"/>
                  <a:gd name="connsiteX4-39" fmla="*/ 720148 w 1736148"/>
                  <a:gd name="connsiteY4-40" fmla="*/ 0 h 770785"/>
                  <a:gd name="connsiteX0-41" fmla="*/ 446799 w 1736148"/>
                  <a:gd name="connsiteY0-42" fmla="*/ 0 h 773231"/>
                  <a:gd name="connsiteX1-43" fmla="*/ 1736148 w 1736148"/>
                  <a:gd name="connsiteY1-44" fmla="*/ 2446 h 773231"/>
                  <a:gd name="connsiteX2-45" fmla="*/ 1369545 w 1736148"/>
                  <a:gd name="connsiteY2-46" fmla="*/ 773231 h 773231"/>
                  <a:gd name="connsiteX3-47" fmla="*/ 0 w 1736148"/>
                  <a:gd name="connsiteY3-48" fmla="*/ 772943 h 773231"/>
                  <a:gd name="connsiteX4-49" fmla="*/ 446799 w 1736148"/>
                  <a:gd name="connsiteY4-50" fmla="*/ 0 h 773231"/>
                  <a:gd name="connsiteX0-51" fmla="*/ 446799 w 1605827"/>
                  <a:gd name="connsiteY0-52" fmla="*/ 0 h 773231"/>
                  <a:gd name="connsiteX1-53" fmla="*/ 1605827 w 1605827"/>
                  <a:gd name="connsiteY1-54" fmla="*/ 2446 h 773231"/>
                  <a:gd name="connsiteX2-55" fmla="*/ 1369545 w 1605827"/>
                  <a:gd name="connsiteY2-56" fmla="*/ 773231 h 773231"/>
                  <a:gd name="connsiteX3-57" fmla="*/ 0 w 1605827"/>
                  <a:gd name="connsiteY3-58" fmla="*/ 772943 h 773231"/>
                  <a:gd name="connsiteX4-59" fmla="*/ 446799 w 1605827"/>
                  <a:gd name="connsiteY4-60" fmla="*/ 0 h 7732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05827" h="773231">
                    <a:moveTo>
                      <a:pt x="446799" y="0"/>
                    </a:moveTo>
                    <a:lnTo>
                      <a:pt x="1605827" y="2446"/>
                    </a:lnTo>
                    <a:lnTo>
                      <a:pt x="1369545" y="773231"/>
                    </a:lnTo>
                    <a:lnTo>
                      <a:pt x="0" y="772943"/>
                    </a:lnTo>
                    <a:lnTo>
                      <a:pt x="446799" y="0"/>
                    </a:lnTo>
                    <a:close/>
                  </a:path>
                </a:pathLst>
              </a:custGeom>
              <a:solidFill>
                <a:schemeClr val="bg1">
                  <a:lumMod val="6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cs typeface="+mn-ea"/>
                </a:endParaRPr>
              </a:p>
            </p:txBody>
          </p:sp>
          <p:sp>
            <p:nvSpPr>
              <p:cNvPr id="51" name="Oval 50"/>
              <p:cNvSpPr/>
              <p:nvPr/>
            </p:nvSpPr>
            <p:spPr>
              <a:xfrm>
                <a:off x="476296" y="4702451"/>
                <a:ext cx="1113729" cy="11137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cs typeface="+mn-ea"/>
                </a:endParaRPr>
              </a:p>
            </p:txBody>
          </p:sp>
        </p:grpSp>
      </p:grpSp>
      <p:sp>
        <p:nvSpPr>
          <p:cNvPr id="52" name="Oval 51"/>
          <p:cNvSpPr/>
          <p:nvPr/>
        </p:nvSpPr>
        <p:spPr>
          <a:xfrm>
            <a:off x="945745" y="1766300"/>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solidFill>
              <a:latin typeface="+mn-ea"/>
              <a:cs typeface="+mn-ea"/>
            </a:endParaRPr>
          </a:p>
        </p:txBody>
      </p:sp>
      <p:sp>
        <p:nvSpPr>
          <p:cNvPr id="53" name="Oval 52"/>
          <p:cNvSpPr/>
          <p:nvPr/>
        </p:nvSpPr>
        <p:spPr>
          <a:xfrm>
            <a:off x="945745" y="2837418"/>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5"/>
              </a:solidFill>
              <a:latin typeface="+mn-ea"/>
              <a:cs typeface="+mn-ea"/>
            </a:endParaRPr>
          </a:p>
        </p:txBody>
      </p:sp>
      <p:sp>
        <p:nvSpPr>
          <p:cNvPr id="54" name="Oval 53"/>
          <p:cNvSpPr/>
          <p:nvPr/>
        </p:nvSpPr>
        <p:spPr>
          <a:xfrm>
            <a:off x="945745" y="3936755"/>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3"/>
              </a:solidFill>
              <a:latin typeface="+mn-ea"/>
              <a:cs typeface="+mn-ea"/>
            </a:endParaRPr>
          </a:p>
        </p:txBody>
      </p:sp>
      <p:sp>
        <p:nvSpPr>
          <p:cNvPr id="55" name="Oval 54"/>
          <p:cNvSpPr/>
          <p:nvPr/>
        </p:nvSpPr>
        <p:spPr>
          <a:xfrm>
            <a:off x="945745" y="5007873"/>
            <a:ext cx="745568" cy="745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accent1"/>
              </a:solidFill>
              <a:latin typeface="+mn-ea"/>
              <a:cs typeface="+mn-ea"/>
            </a:endParaRPr>
          </a:p>
        </p:txBody>
      </p:sp>
      <p:sp>
        <p:nvSpPr>
          <p:cNvPr id="56" name="Text Placeholder 33"/>
          <p:cNvSpPr txBox="1"/>
          <p:nvPr/>
        </p:nvSpPr>
        <p:spPr>
          <a:xfrm>
            <a:off x="1861170" y="1957059"/>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桌面应用</a:t>
            </a:r>
            <a:endParaRPr lang="en-AU" sz="1400" dirty="0">
              <a:solidFill>
                <a:schemeClr val="bg1"/>
              </a:solidFill>
              <a:latin typeface="+mn-ea"/>
              <a:cs typeface="+mn-ea"/>
            </a:endParaRPr>
          </a:p>
        </p:txBody>
      </p:sp>
      <p:sp>
        <p:nvSpPr>
          <p:cNvPr id="57" name="Text Placeholder 33"/>
          <p:cNvSpPr txBox="1"/>
          <p:nvPr/>
        </p:nvSpPr>
        <p:spPr>
          <a:xfrm>
            <a:off x="1861170" y="3037138"/>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创意策略</a:t>
            </a:r>
            <a:endParaRPr lang="en-AU" sz="1400" dirty="0">
              <a:solidFill>
                <a:schemeClr val="bg1"/>
              </a:solidFill>
              <a:latin typeface="+mn-ea"/>
              <a:cs typeface="+mn-ea"/>
            </a:endParaRPr>
          </a:p>
        </p:txBody>
      </p:sp>
      <p:sp>
        <p:nvSpPr>
          <p:cNvPr id="58" name="Text Placeholder 33"/>
          <p:cNvSpPr txBox="1"/>
          <p:nvPr/>
        </p:nvSpPr>
        <p:spPr>
          <a:xfrm>
            <a:off x="1861170" y="4096992"/>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市场策略</a:t>
            </a:r>
            <a:endParaRPr lang="en-AU" sz="1400" dirty="0">
              <a:solidFill>
                <a:schemeClr val="bg1"/>
              </a:solidFill>
              <a:latin typeface="+mn-ea"/>
              <a:cs typeface="+mn-ea"/>
            </a:endParaRPr>
          </a:p>
        </p:txBody>
      </p:sp>
      <p:sp>
        <p:nvSpPr>
          <p:cNvPr id="59" name="Text Placeholder 33"/>
          <p:cNvSpPr txBox="1"/>
          <p:nvPr/>
        </p:nvSpPr>
        <p:spPr>
          <a:xfrm>
            <a:off x="1861170" y="5186010"/>
            <a:ext cx="1172010" cy="42015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400" b="1" dirty="0">
                <a:solidFill>
                  <a:schemeClr val="bg1"/>
                </a:solidFill>
                <a:latin typeface="+mn-ea"/>
                <a:cs typeface="+mn-ea"/>
              </a:rPr>
              <a:t>概念</a:t>
            </a:r>
            <a:r>
              <a:rPr lang="en-AU" sz="1400" b="1" dirty="0">
                <a:solidFill>
                  <a:schemeClr val="bg1"/>
                </a:solidFill>
                <a:latin typeface="+mn-ea"/>
                <a:cs typeface="+mn-ea"/>
              </a:rPr>
              <a:t> &amp; </a:t>
            </a:r>
            <a:r>
              <a:rPr lang="zh-CN" altLang="en-US" sz="1400" b="1" dirty="0">
                <a:solidFill>
                  <a:schemeClr val="bg1"/>
                </a:solidFill>
                <a:latin typeface="+mn-ea"/>
                <a:cs typeface="+mn-ea"/>
              </a:rPr>
              <a:t>创意</a:t>
            </a:r>
            <a:endParaRPr lang="en-AU" sz="1400" dirty="0">
              <a:solidFill>
                <a:schemeClr val="bg1"/>
              </a:solidFill>
              <a:latin typeface="+mn-ea"/>
              <a:cs typeface="+mn-ea"/>
            </a:endParaRPr>
          </a:p>
        </p:txBody>
      </p:sp>
      <p:sp>
        <p:nvSpPr>
          <p:cNvPr id="60" name="Text Placeholder 32"/>
          <p:cNvSpPr txBox="1"/>
          <p:nvPr/>
        </p:nvSpPr>
        <p:spPr>
          <a:xfrm>
            <a:off x="4339252" y="2112815"/>
            <a:ext cx="5593773"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p>
        </p:txBody>
      </p:sp>
      <p:sp>
        <p:nvSpPr>
          <p:cNvPr id="61" name="Text Placeholder 32"/>
          <p:cNvSpPr txBox="1"/>
          <p:nvPr/>
        </p:nvSpPr>
        <p:spPr>
          <a:xfrm>
            <a:off x="4339250" y="3016077"/>
            <a:ext cx="695648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p>
        </p:txBody>
      </p:sp>
      <p:sp>
        <p:nvSpPr>
          <p:cNvPr id="62" name="Text Placeholder 32"/>
          <p:cNvSpPr txBox="1"/>
          <p:nvPr/>
        </p:nvSpPr>
        <p:spPr>
          <a:xfrm>
            <a:off x="4339250" y="3919340"/>
            <a:ext cx="695648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p>
        </p:txBody>
      </p:sp>
      <p:sp>
        <p:nvSpPr>
          <p:cNvPr id="63" name="Text Placeholder 32"/>
          <p:cNvSpPr txBox="1"/>
          <p:nvPr/>
        </p:nvSpPr>
        <p:spPr>
          <a:xfrm>
            <a:off x="4339250" y="4830225"/>
            <a:ext cx="4580898" cy="73850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900" dirty="0">
                <a:solidFill>
                  <a:schemeClr val="bg1"/>
                </a:solidFill>
                <a:latin typeface="+mn-ea"/>
                <a:cs typeface="+mn-ea"/>
              </a:rPr>
              <a:t>此处添加详细文本描述，建议与标题相关并符合整体语言风格，语言描述尽量简洁生动。</a:t>
            </a:r>
            <a:endParaRPr lang="en-US" altLang="zh-CN" sz="900" dirty="0">
              <a:solidFill>
                <a:schemeClr val="bg1"/>
              </a:solidFill>
              <a:latin typeface="+mn-ea"/>
              <a:cs typeface="+mn-ea"/>
            </a:endParaRPr>
          </a:p>
          <a:p>
            <a:r>
              <a:rPr lang="zh-CN" altLang="en-US" sz="900" dirty="0">
                <a:solidFill>
                  <a:schemeClr val="bg1"/>
                </a:solidFill>
                <a:latin typeface="+mn-ea"/>
                <a:cs typeface="+mn-ea"/>
              </a:rPr>
              <a:t>尽量将每页幻灯片的字数控制在</a:t>
            </a:r>
            <a:r>
              <a:rPr lang="en-US" altLang="zh-CN" sz="900" dirty="0">
                <a:solidFill>
                  <a:schemeClr val="bg1"/>
                </a:solidFill>
                <a:latin typeface="+mn-ea"/>
                <a:cs typeface="+mn-ea"/>
              </a:rPr>
              <a:t>200</a:t>
            </a:r>
            <a:r>
              <a:rPr lang="zh-CN" altLang="en-US" sz="900" dirty="0">
                <a:solidFill>
                  <a:schemeClr val="bg1"/>
                </a:solidFill>
                <a:latin typeface="+mn-ea"/>
                <a:cs typeface="+mn-ea"/>
              </a:rPr>
              <a:t>字以内，据统计每页幻灯片的最好控制在</a:t>
            </a:r>
            <a:r>
              <a:rPr lang="en-US" altLang="zh-CN" sz="900" dirty="0">
                <a:solidFill>
                  <a:schemeClr val="bg1"/>
                </a:solidFill>
                <a:latin typeface="+mn-ea"/>
                <a:cs typeface="+mn-ea"/>
              </a:rPr>
              <a:t>5</a:t>
            </a:r>
            <a:r>
              <a:rPr lang="zh-CN" altLang="en-US" sz="900" dirty="0">
                <a:solidFill>
                  <a:schemeClr val="bg1"/>
                </a:solidFill>
                <a:latin typeface="+mn-ea"/>
                <a:cs typeface="+mn-ea"/>
              </a:rPr>
              <a:t>分钟之内。</a:t>
            </a:r>
            <a:endParaRPr lang="en-US" altLang="zh-CN" sz="900" dirty="0">
              <a:solidFill>
                <a:schemeClr val="bg1"/>
              </a:solidFill>
              <a:latin typeface="+mn-ea"/>
              <a:cs typeface="+mn-ea"/>
            </a:endParaRPr>
          </a:p>
          <a:p>
            <a:r>
              <a:rPr lang="zh-CN" altLang="en-US" sz="900" dirty="0">
                <a:solidFill>
                  <a:schemeClr val="bg1"/>
                </a:solidFill>
                <a:latin typeface="+mn-ea"/>
                <a:cs typeface="+mn-ea"/>
              </a:rPr>
              <a:t>此处添加详细文本描述，建议与标题相关并符合整体语言风格，语言描述尽量简洁生动。</a:t>
            </a:r>
          </a:p>
        </p:txBody>
      </p:sp>
      <p:sp>
        <p:nvSpPr>
          <p:cNvPr id="40" name="Freeform 142"/>
          <p:cNvSpPr/>
          <p:nvPr/>
        </p:nvSpPr>
        <p:spPr bwMode="auto">
          <a:xfrm>
            <a:off x="1159758" y="4208653"/>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accent3"/>
          </a:solidFill>
          <a:ln>
            <a:noFill/>
          </a:ln>
        </p:spPr>
        <p:txBody>
          <a:bodyPr vert="horz" wrap="square" lIns="91440" tIns="45720" rIns="91440" bIns="45720" numCol="1" anchor="t" anchorCtr="0" compatLnSpc="1"/>
          <a:lstStyle/>
          <a:p>
            <a:endParaRPr lang="en-US">
              <a:latin typeface="+mn-ea"/>
              <a:cs typeface="+mn-ea"/>
            </a:endParaRPr>
          </a:p>
        </p:txBody>
      </p:sp>
      <p:sp>
        <p:nvSpPr>
          <p:cNvPr id="41" name="Freeform 149"/>
          <p:cNvSpPr/>
          <p:nvPr/>
        </p:nvSpPr>
        <p:spPr bwMode="auto">
          <a:xfrm>
            <a:off x="1166800" y="3069313"/>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accent5"/>
          </a:solidFill>
          <a:ln>
            <a:noFill/>
          </a:ln>
        </p:spPr>
        <p:txBody>
          <a:bodyPr vert="horz" wrap="square" lIns="91440" tIns="45720" rIns="91440" bIns="45720" numCol="1" anchor="t" anchorCtr="0" compatLnSpc="1"/>
          <a:lstStyle/>
          <a:p>
            <a:endParaRPr lang="en-US">
              <a:latin typeface="+mn-ea"/>
              <a:cs typeface="+mn-ea"/>
            </a:endParaRPr>
          </a:p>
        </p:txBody>
      </p:sp>
      <p:sp>
        <p:nvSpPr>
          <p:cNvPr id="42" name="Freeform 116"/>
          <p:cNvSpPr>
            <a:spLocks noEditPoints="1"/>
          </p:cNvSpPr>
          <p:nvPr/>
        </p:nvSpPr>
        <p:spPr bwMode="auto">
          <a:xfrm>
            <a:off x="1153758" y="1983374"/>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accent6"/>
          </a:solidFill>
          <a:ln>
            <a:noFill/>
          </a:ln>
        </p:spPr>
        <p:txBody>
          <a:bodyPr vert="horz" wrap="square" lIns="91440" tIns="45720" rIns="91440" bIns="45720" numCol="1" anchor="t" anchorCtr="0" compatLnSpc="1"/>
          <a:lstStyle/>
          <a:p>
            <a:endParaRPr lang="en-US">
              <a:latin typeface="+mn-ea"/>
              <a:cs typeface="+mn-ea"/>
            </a:endParaRPr>
          </a:p>
        </p:txBody>
      </p:sp>
      <p:grpSp>
        <p:nvGrpSpPr>
          <p:cNvPr id="43" name="组合 42"/>
          <p:cNvGrpSpPr/>
          <p:nvPr/>
        </p:nvGrpSpPr>
        <p:grpSpPr>
          <a:xfrm>
            <a:off x="1111642" y="5260088"/>
            <a:ext cx="402605" cy="331075"/>
            <a:chOff x="5108575" y="3992563"/>
            <a:chExt cx="428625" cy="352426"/>
          </a:xfrm>
          <a:solidFill>
            <a:schemeClr val="accent1"/>
          </a:solidFill>
        </p:grpSpPr>
        <p:sp>
          <p:nvSpPr>
            <p:cNvPr id="44" name="Freeform 223"/>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4" name="Freeform 224"/>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5" name="Freeform 225"/>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6" name="Freeform 226"/>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7" name="Freeform 227"/>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sp>
          <p:nvSpPr>
            <p:cNvPr id="68" name="Freeform 228"/>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cs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p:bldP spid="57" grpId="0"/>
      <p:bldP spid="58" grpId="0"/>
      <p:bldP spid="59" grpId="0"/>
      <p:bldP spid="60" grpId="0"/>
      <p:bldP spid="61" grpId="0"/>
      <p:bldP spid="62" grpId="0"/>
      <p:bldP spid="6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mn-ea"/>
              </a:rPr>
              <a:t>单击此处添加标题</a:t>
            </a:r>
            <a:endParaRPr lang="zh-CN" altLang="en-US" dirty="0">
              <a:ea typeface="+mn-ea"/>
              <a:cs typeface="+mn-ea"/>
            </a:endParaRPr>
          </a:p>
        </p:txBody>
      </p:sp>
      <p:sp>
        <p:nvSpPr>
          <p:cNvPr id="40" name="Rectangle 39"/>
          <p:cNvSpPr/>
          <p:nvPr/>
        </p:nvSpPr>
        <p:spPr>
          <a:xfrm flipH="1">
            <a:off x="4000664" y="3801584"/>
            <a:ext cx="2434926" cy="20953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000" dirty="0">
              <a:solidFill>
                <a:srgbClr val="FFFFFF"/>
              </a:solidFill>
              <a:latin typeface="+mn-ea"/>
              <a:cs typeface="+mn-ea"/>
            </a:endParaRPr>
          </a:p>
        </p:txBody>
      </p:sp>
      <p:sp>
        <p:nvSpPr>
          <p:cNvPr id="41" name="Rectangle 40"/>
          <p:cNvSpPr/>
          <p:nvPr/>
        </p:nvSpPr>
        <p:spPr>
          <a:xfrm>
            <a:off x="8463359" y="1648254"/>
            <a:ext cx="2434926" cy="20953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bg1"/>
              </a:solidFill>
              <a:latin typeface="+mn-ea"/>
              <a:cs typeface="+mn-ea"/>
            </a:endParaRPr>
          </a:p>
        </p:txBody>
      </p:sp>
      <p:grpSp>
        <p:nvGrpSpPr>
          <p:cNvPr id="42" name="Group 41"/>
          <p:cNvGrpSpPr/>
          <p:nvPr/>
        </p:nvGrpSpPr>
        <p:grpSpPr>
          <a:xfrm>
            <a:off x="1293718" y="1648254"/>
            <a:ext cx="2638993" cy="4248726"/>
            <a:chOff x="1293091" y="1708726"/>
            <a:chExt cx="2639337" cy="4248726"/>
          </a:xfrm>
        </p:grpSpPr>
        <p:sp>
          <p:nvSpPr>
            <p:cNvPr id="43" name="Rectangle 42"/>
            <p:cNvSpPr/>
            <p:nvPr/>
          </p:nvSpPr>
          <p:spPr>
            <a:xfrm>
              <a:off x="1293091" y="1708726"/>
              <a:ext cx="2639337" cy="4248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64" name="Text Placeholder 32"/>
            <p:cNvSpPr txBox="1"/>
            <p:nvPr/>
          </p:nvSpPr>
          <p:spPr>
            <a:xfrm>
              <a:off x="1527049" y="2883040"/>
              <a:ext cx="2130552" cy="267651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a:t>
              </a:r>
            </a:p>
          </p:txBody>
        </p:sp>
        <p:sp>
          <p:nvSpPr>
            <p:cNvPr id="65" name="Text Placeholder 33"/>
            <p:cNvSpPr txBox="1"/>
            <p:nvPr/>
          </p:nvSpPr>
          <p:spPr>
            <a:xfrm>
              <a:off x="2121512" y="2262900"/>
              <a:ext cx="1551209"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1300" b="1" dirty="0">
                  <a:solidFill>
                    <a:schemeClr val="bg1"/>
                  </a:solidFill>
                  <a:latin typeface="+mn-ea"/>
                  <a:cs typeface="+mn-ea"/>
                </a:rPr>
                <a:t>06 </a:t>
              </a:r>
              <a:r>
                <a:rPr lang="zh-CN" altLang="en-US" sz="1300" b="1" dirty="0">
                  <a:solidFill>
                    <a:schemeClr val="bg1"/>
                  </a:solidFill>
                  <a:latin typeface="+mn-ea"/>
                  <a:cs typeface="+mn-ea"/>
                </a:rPr>
                <a:t>商业</a:t>
              </a:r>
              <a:endParaRPr lang="en-AU" sz="1300" b="1" dirty="0">
                <a:solidFill>
                  <a:schemeClr val="bg1"/>
                </a:solidFill>
                <a:latin typeface="+mn-ea"/>
                <a:cs typeface="+mn-ea"/>
              </a:endParaRPr>
            </a:p>
            <a:p>
              <a:pPr marL="0" indent="0">
                <a:lnSpc>
                  <a:spcPct val="100000"/>
                </a:lnSpc>
                <a:spcBef>
                  <a:spcPts val="0"/>
                </a:spcBef>
                <a:buNone/>
              </a:pPr>
              <a:r>
                <a:rPr lang="zh-CN" altLang="en-US" sz="1300" b="1" dirty="0">
                  <a:solidFill>
                    <a:schemeClr val="bg1"/>
                  </a:solidFill>
                  <a:latin typeface="+mn-ea"/>
                  <a:cs typeface="+mn-ea"/>
                </a:rPr>
                <a:t>策略</a:t>
              </a:r>
              <a:endParaRPr lang="en-AU" sz="1300" b="1" dirty="0">
                <a:solidFill>
                  <a:schemeClr val="bg1"/>
                </a:solidFill>
                <a:latin typeface="+mn-ea"/>
                <a:cs typeface="+mn-ea"/>
              </a:endParaRPr>
            </a:p>
          </p:txBody>
        </p:sp>
      </p:grpSp>
      <p:grpSp>
        <p:nvGrpSpPr>
          <p:cNvPr id="66" name="Group 65"/>
          <p:cNvGrpSpPr/>
          <p:nvPr/>
        </p:nvGrpSpPr>
        <p:grpSpPr>
          <a:xfrm>
            <a:off x="4000663" y="1648254"/>
            <a:ext cx="4394742" cy="2104540"/>
            <a:chOff x="4000390" y="1708726"/>
            <a:chExt cx="4395314" cy="2104540"/>
          </a:xfrm>
        </p:grpSpPr>
        <p:sp>
          <p:nvSpPr>
            <p:cNvPr id="67" name="Rectangle 66"/>
            <p:cNvSpPr/>
            <p:nvPr/>
          </p:nvSpPr>
          <p:spPr>
            <a:xfrm>
              <a:off x="4000390" y="1708726"/>
              <a:ext cx="4395314" cy="20953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68" name="Text Placeholder 32"/>
            <p:cNvSpPr txBox="1"/>
            <p:nvPr/>
          </p:nvSpPr>
          <p:spPr>
            <a:xfrm>
              <a:off x="4305080" y="2594238"/>
              <a:ext cx="3723351" cy="12190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a:t>
              </a:r>
              <a:endParaRPr lang="en-US" sz="1000" dirty="0">
                <a:solidFill>
                  <a:schemeClr val="bg1"/>
                </a:solidFill>
                <a:latin typeface="+mn-ea"/>
                <a:cs typeface="+mn-ea"/>
              </a:endParaRPr>
            </a:p>
          </p:txBody>
        </p:sp>
        <p:sp>
          <p:nvSpPr>
            <p:cNvPr id="69" name="Text Placeholder 33"/>
            <p:cNvSpPr txBox="1"/>
            <p:nvPr/>
          </p:nvSpPr>
          <p:spPr>
            <a:xfrm>
              <a:off x="4305080" y="2028962"/>
              <a:ext cx="3144008"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600" b="1" dirty="0">
                  <a:solidFill>
                    <a:schemeClr val="bg1"/>
                  </a:solidFill>
                  <a:latin typeface="+mn-ea"/>
                  <a:cs typeface="+mn-ea"/>
                </a:rPr>
                <a:t>企业</a:t>
              </a:r>
              <a:endParaRPr lang="en-AU" sz="1600" b="1" dirty="0">
                <a:solidFill>
                  <a:schemeClr val="bg1"/>
                </a:solidFill>
                <a:latin typeface="+mn-ea"/>
                <a:cs typeface="+mn-ea"/>
              </a:endParaRPr>
            </a:p>
            <a:p>
              <a:pPr marL="0" indent="0">
                <a:lnSpc>
                  <a:spcPct val="100000"/>
                </a:lnSpc>
                <a:spcBef>
                  <a:spcPts val="0"/>
                </a:spcBef>
                <a:buNone/>
              </a:pPr>
              <a:r>
                <a:rPr lang="zh-CN" altLang="en-US" sz="1600" b="1" dirty="0">
                  <a:solidFill>
                    <a:schemeClr val="bg1"/>
                  </a:solidFill>
                  <a:latin typeface="+mn-ea"/>
                  <a:cs typeface="+mn-ea"/>
                </a:rPr>
                <a:t>成功秘诀</a:t>
              </a:r>
              <a:endParaRPr lang="en-AU" sz="1600" b="1" dirty="0">
                <a:solidFill>
                  <a:schemeClr val="bg1"/>
                </a:solidFill>
                <a:latin typeface="+mn-ea"/>
                <a:cs typeface="+mn-ea"/>
              </a:endParaRPr>
            </a:p>
          </p:txBody>
        </p:sp>
      </p:grpSp>
      <p:grpSp>
        <p:nvGrpSpPr>
          <p:cNvPr id="70" name="Group 69"/>
          <p:cNvGrpSpPr/>
          <p:nvPr/>
        </p:nvGrpSpPr>
        <p:grpSpPr>
          <a:xfrm>
            <a:off x="6503542" y="3801584"/>
            <a:ext cx="4394742" cy="2095396"/>
            <a:chOff x="6503595" y="3862056"/>
            <a:chExt cx="4395314" cy="2095396"/>
          </a:xfrm>
        </p:grpSpPr>
        <p:sp>
          <p:nvSpPr>
            <p:cNvPr id="71" name="Rectangle 70"/>
            <p:cNvSpPr/>
            <p:nvPr/>
          </p:nvSpPr>
          <p:spPr>
            <a:xfrm flipH="1">
              <a:off x="6503595" y="3862056"/>
              <a:ext cx="4395314" cy="20953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cs typeface="+mn-ea"/>
              </a:endParaRPr>
            </a:p>
          </p:txBody>
        </p:sp>
        <p:sp>
          <p:nvSpPr>
            <p:cNvPr id="72" name="Text Placeholder 32"/>
            <p:cNvSpPr txBox="1"/>
            <p:nvPr/>
          </p:nvSpPr>
          <p:spPr>
            <a:xfrm>
              <a:off x="6847112" y="4735354"/>
              <a:ext cx="3723351" cy="12190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00" dirty="0">
                  <a:solidFill>
                    <a:schemeClr val="bg1"/>
                  </a:solidFill>
                  <a:latin typeface="+mn-ea"/>
                  <a:cs typeface="+mn-ea"/>
                </a:rPr>
                <a:t>此处添加详细文本描述，建议与标题相关并符合整体语言风格，语言描述尽量简洁生动。尽量将每页幻灯片的字数控制在</a:t>
              </a:r>
              <a:r>
                <a:rPr lang="en-US" altLang="zh-CN" sz="1000" dirty="0">
                  <a:solidFill>
                    <a:schemeClr val="bg1"/>
                  </a:solidFill>
                  <a:latin typeface="+mn-ea"/>
                  <a:cs typeface="+mn-ea"/>
                </a:rPr>
                <a:t>200</a:t>
              </a:r>
              <a:r>
                <a:rPr lang="zh-CN" altLang="en-US" sz="1000" dirty="0">
                  <a:solidFill>
                    <a:schemeClr val="bg1"/>
                  </a:solidFill>
                  <a:latin typeface="+mn-ea"/>
                  <a:cs typeface="+mn-ea"/>
                </a:rPr>
                <a:t>字以内，据统计每页幻灯片的最好控制在</a:t>
              </a:r>
              <a:r>
                <a:rPr lang="en-US" altLang="zh-CN" sz="1000" dirty="0">
                  <a:solidFill>
                    <a:schemeClr val="bg1"/>
                  </a:solidFill>
                  <a:latin typeface="+mn-ea"/>
                  <a:cs typeface="+mn-ea"/>
                </a:rPr>
                <a:t>5</a:t>
              </a:r>
              <a:r>
                <a:rPr lang="zh-CN" altLang="en-US" sz="1000" dirty="0">
                  <a:solidFill>
                    <a:schemeClr val="bg1"/>
                  </a:solidFill>
                  <a:latin typeface="+mn-ea"/>
                  <a:cs typeface="+mn-ea"/>
                </a:rPr>
                <a:t>分钟之内。</a:t>
              </a:r>
              <a:endParaRPr lang="en-US" sz="1000" dirty="0">
                <a:solidFill>
                  <a:schemeClr val="bg1"/>
                </a:solidFill>
                <a:latin typeface="+mn-ea"/>
                <a:cs typeface="+mn-ea"/>
              </a:endParaRPr>
            </a:p>
          </p:txBody>
        </p:sp>
        <p:sp>
          <p:nvSpPr>
            <p:cNvPr id="73" name="Text Placeholder 33"/>
            <p:cNvSpPr txBox="1"/>
            <p:nvPr/>
          </p:nvSpPr>
          <p:spPr>
            <a:xfrm>
              <a:off x="6847112" y="4170078"/>
              <a:ext cx="3144008"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600" b="1" dirty="0">
                  <a:solidFill>
                    <a:schemeClr val="bg1"/>
                  </a:solidFill>
                  <a:latin typeface="+mn-ea"/>
                  <a:cs typeface="+mn-ea"/>
                </a:rPr>
                <a:t>用户</a:t>
              </a:r>
              <a:endParaRPr lang="en-AU" sz="1600" b="1" dirty="0">
                <a:solidFill>
                  <a:schemeClr val="bg1"/>
                </a:solidFill>
                <a:latin typeface="+mn-ea"/>
                <a:cs typeface="+mn-ea"/>
              </a:endParaRPr>
            </a:p>
            <a:p>
              <a:pPr marL="0" indent="0">
                <a:lnSpc>
                  <a:spcPct val="100000"/>
                </a:lnSpc>
                <a:spcBef>
                  <a:spcPts val="0"/>
                </a:spcBef>
                <a:buNone/>
              </a:pPr>
              <a:r>
                <a:rPr lang="zh-CN" altLang="en-US" sz="1600" b="1" dirty="0">
                  <a:solidFill>
                    <a:schemeClr val="bg1"/>
                  </a:solidFill>
                  <a:latin typeface="+mn-ea"/>
                  <a:cs typeface="+mn-ea"/>
                </a:rPr>
                <a:t>推广经验</a:t>
              </a:r>
              <a:endParaRPr lang="en-AU" sz="1600" b="1" dirty="0">
                <a:solidFill>
                  <a:schemeClr val="bg1"/>
                </a:solidFill>
                <a:latin typeface="+mn-ea"/>
                <a:cs typeface="+mn-ea"/>
              </a:endParaRPr>
            </a:p>
          </p:txBody>
        </p:sp>
      </p:grpSp>
      <p:sp>
        <p:nvSpPr>
          <p:cNvPr id="21" name="Freeform 142"/>
          <p:cNvSpPr/>
          <p:nvPr/>
        </p:nvSpPr>
        <p:spPr bwMode="auto">
          <a:xfrm>
            <a:off x="4794615" y="4503514"/>
            <a:ext cx="847023" cy="691539"/>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2" name="Freeform 149"/>
          <p:cNvSpPr/>
          <p:nvPr/>
        </p:nvSpPr>
        <p:spPr bwMode="auto">
          <a:xfrm>
            <a:off x="9235703" y="2259421"/>
            <a:ext cx="890237" cy="873065"/>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
        <p:nvSpPr>
          <p:cNvPr id="23" name="Freeform 116"/>
          <p:cNvSpPr>
            <a:spLocks noEditPoints="1"/>
          </p:cNvSpPr>
          <p:nvPr/>
        </p:nvSpPr>
        <p:spPr bwMode="auto">
          <a:xfrm>
            <a:off x="1660847" y="2220625"/>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63906" y="1870547"/>
            <a:ext cx="6350847" cy="4033000"/>
            <a:chOff x="2193855" y="1206312"/>
            <a:chExt cx="4763755" cy="3024750"/>
          </a:xfrm>
        </p:grpSpPr>
        <p:sp>
          <p:nvSpPr>
            <p:cNvPr id="4" name="矩形 1"/>
            <p:cNvSpPr/>
            <p:nvPr/>
          </p:nvSpPr>
          <p:spPr>
            <a:xfrm rot="990775">
              <a:off x="3122695" y="3298562"/>
              <a:ext cx="2500445" cy="287685"/>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5" name="矩形 1"/>
            <p:cNvSpPr/>
            <p:nvPr/>
          </p:nvSpPr>
          <p:spPr>
            <a:xfrm rot="293950">
              <a:off x="3281854" y="1630600"/>
              <a:ext cx="2848883" cy="294792"/>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6" name="椭圆 5"/>
            <p:cNvSpPr/>
            <p:nvPr/>
          </p:nvSpPr>
          <p:spPr>
            <a:xfrm>
              <a:off x="2633023" y="1206312"/>
              <a:ext cx="694953" cy="694953"/>
            </a:xfrm>
            <a:prstGeom prst="ellipse">
              <a:avLst/>
            </a:prstGeom>
            <a:solidFill>
              <a:schemeClr val="accent1"/>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3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p>
          </p:txBody>
        </p:sp>
        <p:sp>
          <p:nvSpPr>
            <p:cNvPr id="7" name="矩形 1"/>
            <p:cNvSpPr/>
            <p:nvPr/>
          </p:nvSpPr>
          <p:spPr>
            <a:xfrm rot="20453418">
              <a:off x="2677142" y="2373544"/>
              <a:ext cx="3418338" cy="376174"/>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1" fmla="*/ 0 w 4180787"/>
                <a:gd name="connsiteY0-2" fmla="*/ 0 h 446239"/>
                <a:gd name="connsiteX1-3" fmla="*/ 4180787 w 4180787"/>
                <a:gd name="connsiteY1-4" fmla="*/ 0 h 446239"/>
                <a:gd name="connsiteX2-5" fmla="*/ 4180787 w 4180787"/>
                <a:gd name="connsiteY2-6" fmla="*/ 432613 h 446239"/>
                <a:gd name="connsiteX3-7" fmla="*/ 1797892 w 4180787"/>
                <a:gd name="connsiteY3-8" fmla="*/ 446239 h 446239"/>
                <a:gd name="connsiteX4-9" fmla="*/ 0 w 4180787"/>
                <a:gd name="connsiteY4-10" fmla="*/ 432613 h 446239"/>
                <a:gd name="connsiteX5" fmla="*/ 0 w 4180787"/>
                <a:gd name="connsiteY5" fmla="*/ 0 h 446239"/>
                <a:gd name="connsiteX0-11" fmla="*/ 0 w 4180787"/>
                <a:gd name="connsiteY0-12" fmla="*/ 3102 h 449341"/>
                <a:gd name="connsiteX1-13" fmla="*/ 1774422 w 4180787"/>
                <a:gd name="connsiteY1-14" fmla="*/ 0 h 449341"/>
                <a:gd name="connsiteX2-15" fmla="*/ 4180787 w 4180787"/>
                <a:gd name="connsiteY2-16" fmla="*/ 3102 h 449341"/>
                <a:gd name="connsiteX3-17" fmla="*/ 4180787 w 4180787"/>
                <a:gd name="connsiteY3-18" fmla="*/ 435715 h 449341"/>
                <a:gd name="connsiteX4-19" fmla="*/ 1797892 w 4180787"/>
                <a:gd name="connsiteY4-20" fmla="*/ 449341 h 449341"/>
                <a:gd name="connsiteX5-21" fmla="*/ 0 w 4180787"/>
                <a:gd name="connsiteY5-22" fmla="*/ 435715 h 449341"/>
                <a:gd name="connsiteX6" fmla="*/ 0 w 4180787"/>
                <a:gd name="connsiteY6" fmla="*/ 3102 h 449341"/>
                <a:gd name="connsiteX0-23" fmla="*/ 0 w 4180787"/>
                <a:gd name="connsiteY0-24" fmla="*/ 0 h 446239"/>
                <a:gd name="connsiteX1-25" fmla="*/ 1791064 w 4180787"/>
                <a:gd name="connsiteY1-26" fmla="*/ 191058 h 446239"/>
                <a:gd name="connsiteX2-27" fmla="*/ 4180787 w 4180787"/>
                <a:gd name="connsiteY2-28" fmla="*/ 0 h 446239"/>
                <a:gd name="connsiteX3-29" fmla="*/ 4180787 w 4180787"/>
                <a:gd name="connsiteY3-30" fmla="*/ 432613 h 446239"/>
                <a:gd name="connsiteX4-31" fmla="*/ 1797892 w 4180787"/>
                <a:gd name="connsiteY4-32" fmla="*/ 446239 h 446239"/>
                <a:gd name="connsiteX5-33" fmla="*/ 0 w 4180787"/>
                <a:gd name="connsiteY5-34" fmla="*/ 432613 h 446239"/>
                <a:gd name="connsiteX6-35" fmla="*/ 0 w 4180787"/>
                <a:gd name="connsiteY6-36" fmla="*/ 0 h 446239"/>
                <a:gd name="connsiteX0-37" fmla="*/ 0 w 4180787"/>
                <a:gd name="connsiteY0-38" fmla="*/ 0 h 432613"/>
                <a:gd name="connsiteX1-39" fmla="*/ 1791064 w 4180787"/>
                <a:gd name="connsiteY1-40" fmla="*/ 191058 h 432613"/>
                <a:gd name="connsiteX2-41" fmla="*/ 4180787 w 4180787"/>
                <a:gd name="connsiteY2-42" fmla="*/ 0 h 432613"/>
                <a:gd name="connsiteX3-43" fmla="*/ 4180787 w 4180787"/>
                <a:gd name="connsiteY3-44" fmla="*/ 432613 h 432613"/>
                <a:gd name="connsiteX4-45" fmla="*/ 1740284 w 4180787"/>
                <a:gd name="connsiteY4-46" fmla="*/ 300725 h 432613"/>
                <a:gd name="connsiteX5-47" fmla="*/ 0 w 4180787"/>
                <a:gd name="connsiteY5-48" fmla="*/ 432613 h 432613"/>
                <a:gd name="connsiteX6-49" fmla="*/ 0 w 4180787"/>
                <a:gd name="connsiteY6-50" fmla="*/ 0 h 432613"/>
                <a:gd name="connsiteX0-51" fmla="*/ 0 w 4180787"/>
                <a:gd name="connsiteY0-52" fmla="*/ 0 h 432613"/>
                <a:gd name="connsiteX1-53" fmla="*/ 1835870 w 4180787"/>
                <a:gd name="connsiteY1-54" fmla="*/ 187218 h 432613"/>
                <a:gd name="connsiteX2-55" fmla="*/ 4180787 w 4180787"/>
                <a:gd name="connsiteY2-56" fmla="*/ 0 h 432613"/>
                <a:gd name="connsiteX3-57" fmla="*/ 4180787 w 4180787"/>
                <a:gd name="connsiteY3-58" fmla="*/ 432613 h 432613"/>
                <a:gd name="connsiteX4-59" fmla="*/ 1740284 w 4180787"/>
                <a:gd name="connsiteY4-60" fmla="*/ 300725 h 432613"/>
                <a:gd name="connsiteX5-61" fmla="*/ 0 w 4180787"/>
                <a:gd name="connsiteY5-62" fmla="*/ 432613 h 432613"/>
                <a:gd name="connsiteX6-63" fmla="*/ 0 w 4180787"/>
                <a:gd name="connsiteY6-64" fmla="*/ 0 h 432613"/>
                <a:gd name="connsiteX0-65" fmla="*/ 0 w 4180787"/>
                <a:gd name="connsiteY0-66" fmla="*/ 4908 h 437521"/>
                <a:gd name="connsiteX1-67" fmla="*/ 1835870 w 4180787"/>
                <a:gd name="connsiteY1-68" fmla="*/ 192126 h 437521"/>
                <a:gd name="connsiteX2-69" fmla="*/ 4180787 w 4180787"/>
                <a:gd name="connsiteY2-70" fmla="*/ 4908 h 437521"/>
                <a:gd name="connsiteX3-71" fmla="*/ 4180787 w 4180787"/>
                <a:gd name="connsiteY3-72" fmla="*/ 437521 h 437521"/>
                <a:gd name="connsiteX4-73" fmla="*/ 1740284 w 4180787"/>
                <a:gd name="connsiteY4-74" fmla="*/ 305633 h 437521"/>
                <a:gd name="connsiteX5-75" fmla="*/ 0 w 4180787"/>
                <a:gd name="connsiteY5-76" fmla="*/ 437521 h 437521"/>
                <a:gd name="connsiteX6-77" fmla="*/ 0 w 4180787"/>
                <a:gd name="connsiteY6-78" fmla="*/ 4908 h 437521"/>
                <a:gd name="connsiteX0-79" fmla="*/ 0 w 4180787"/>
                <a:gd name="connsiteY0-80" fmla="*/ 4908 h 446252"/>
                <a:gd name="connsiteX1-81" fmla="*/ 1835870 w 4180787"/>
                <a:gd name="connsiteY1-82" fmla="*/ 192126 h 446252"/>
                <a:gd name="connsiteX2-83" fmla="*/ 4180787 w 4180787"/>
                <a:gd name="connsiteY2-84" fmla="*/ 4908 h 446252"/>
                <a:gd name="connsiteX3-85" fmla="*/ 4180787 w 4180787"/>
                <a:gd name="connsiteY3-86" fmla="*/ 437521 h 446252"/>
                <a:gd name="connsiteX4-87" fmla="*/ 1740284 w 4180787"/>
                <a:gd name="connsiteY4-88" fmla="*/ 305633 h 446252"/>
                <a:gd name="connsiteX5-89" fmla="*/ 0 w 4180787"/>
                <a:gd name="connsiteY5-90" fmla="*/ 437521 h 446252"/>
                <a:gd name="connsiteX6-91" fmla="*/ 0 w 4180787"/>
                <a:gd name="connsiteY6-92" fmla="*/ 4908 h 446252"/>
                <a:gd name="connsiteX0-93" fmla="*/ 0 w 4180787"/>
                <a:gd name="connsiteY0-94" fmla="*/ 4107 h 445451"/>
                <a:gd name="connsiteX1-95" fmla="*/ 1779968 w 4180787"/>
                <a:gd name="connsiteY1-96" fmla="*/ 241252 h 445451"/>
                <a:gd name="connsiteX2-97" fmla="*/ 4180787 w 4180787"/>
                <a:gd name="connsiteY2-98" fmla="*/ 4107 h 445451"/>
                <a:gd name="connsiteX3-99" fmla="*/ 4180787 w 4180787"/>
                <a:gd name="connsiteY3-100" fmla="*/ 436720 h 445451"/>
                <a:gd name="connsiteX4-101" fmla="*/ 1740284 w 4180787"/>
                <a:gd name="connsiteY4-102" fmla="*/ 304832 h 445451"/>
                <a:gd name="connsiteX5-103" fmla="*/ 0 w 4180787"/>
                <a:gd name="connsiteY5-104" fmla="*/ 436720 h 445451"/>
                <a:gd name="connsiteX6-105" fmla="*/ 0 w 4180787"/>
                <a:gd name="connsiteY6-106" fmla="*/ 4107 h 445451"/>
                <a:gd name="connsiteX0-107" fmla="*/ 0 w 4180787"/>
                <a:gd name="connsiteY0-108" fmla="*/ 4107 h 445451"/>
                <a:gd name="connsiteX1-109" fmla="*/ 1779968 w 4180787"/>
                <a:gd name="connsiteY1-110" fmla="*/ 241252 h 445451"/>
                <a:gd name="connsiteX2-111" fmla="*/ 4180787 w 4180787"/>
                <a:gd name="connsiteY2-112" fmla="*/ 4107 h 445451"/>
                <a:gd name="connsiteX3-113" fmla="*/ 4180787 w 4180787"/>
                <a:gd name="connsiteY3-114" fmla="*/ 436720 h 445451"/>
                <a:gd name="connsiteX4-115" fmla="*/ 1740284 w 4180787"/>
                <a:gd name="connsiteY4-116" fmla="*/ 304832 h 445451"/>
                <a:gd name="connsiteX5-117" fmla="*/ 0 w 4180787"/>
                <a:gd name="connsiteY5-118" fmla="*/ 436720 h 445451"/>
                <a:gd name="connsiteX6-119" fmla="*/ 0 w 4180787"/>
                <a:gd name="connsiteY6-120" fmla="*/ 4107 h 445451"/>
                <a:gd name="connsiteX0-121" fmla="*/ 0 w 4180787"/>
                <a:gd name="connsiteY0-122" fmla="*/ 4107 h 436720"/>
                <a:gd name="connsiteX1-123" fmla="*/ 1779968 w 4180787"/>
                <a:gd name="connsiteY1-124" fmla="*/ 241252 h 436720"/>
                <a:gd name="connsiteX2-125" fmla="*/ 4180787 w 4180787"/>
                <a:gd name="connsiteY2-126" fmla="*/ 4107 h 436720"/>
                <a:gd name="connsiteX3-127" fmla="*/ 4180787 w 4180787"/>
                <a:gd name="connsiteY3-128" fmla="*/ 436720 h 436720"/>
                <a:gd name="connsiteX4-129" fmla="*/ 1740284 w 4180787"/>
                <a:gd name="connsiteY4-130" fmla="*/ 304832 h 436720"/>
                <a:gd name="connsiteX5-131" fmla="*/ 0 w 4180787"/>
                <a:gd name="connsiteY5-132" fmla="*/ 436720 h 436720"/>
                <a:gd name="connsiteX6-133" fmla="*/ 0 w 4180787"/>
                <a:gd name="connsiteY6-134" fmla="*/ 4107 h 436720"/>
                <a:gd name="connsiteX0-135" fmla="*/ 0 w 4180787"/>
                <a:gd name="connsiteY0-136" fmla="*/ 4107 h 436720"/>
                <a:gd name="connsiteX1-137" fmla="*/ 1779968 w 4180787"/>
                <a:gd name="connsiteY1-138" fmla="*/ 241252 h 436720"/>
                <a:gd name="connsiteX2-139" fmla="*/ 4180787 w 4180787"/>
                <a:gd name="connsiteY2-140" fmla="*/ 4107 h 436720"/>
                <a:gd name="connsiteX3-141" fmla="*/ 4180787 w 4180787"/>
                <a:gd name="connsiteY3-142" fmla="*/ 436720 h 436720"/>
                <a:gd name="connsiteX4-143" fmla="*/ 1740284 w 4180787"/>
                <a:gd name="connsiteY4-144" fmla="*/ 304832 h 436720"/>
                <a:gd name="connsiteX5-145" fmla="*/ 0 w 4180787"/>
                <a:gd name="connsiteY5-146" fmla="*/ 436720 h 436720"/>
                <a:gd name="connsiteX6-147" fmla="*/ 0 w 4180787"/>
                <a:gd name="connsiteY6-148" fmla="*/ 4107 h 436720"/>
                <a:gd name="connsiteX0-149" fmla="*/ 0 w 4180787"/>
                <a:gd name="connsiteY0-150" fmla="*/ 0 h 432613"/>
                <a:gd name="connsiteX1-151" fmla="*/ 1779968 w 4180787"/>
                <a:gd name="connsiteY1-152" fmla="*/ 237145 h 432613"/>
                <a:gd name="connsiteX2-153" fmla="*/ 4180787 w 4180787"/>
                <a:gd name="connsiteY2-154" fmla="*/ 0 h 432613"/>
                <a:gd name="connsiteX3-155" fmla="*/ 4180787 w 4180787"/>
                <a:gd name="connsiteY3-156" fmla="*/ 432613 h 432613"/>
                <a:gd name="connsiteX4-157" fmla="*/ 1740284 w 4180787"/>
                <a:gd name="connsiteY4-158" fmla="*/ 300725 h 432613"/>
                <a:gd name="connsiteX5-159" fmla="*/ 0 w 4180787"/>
                <a:gd name="connsiteY5-160" fmla="*/ 432613 h 432613"/>
                <a:gd name="connsiteX6-161" fmla="*/ 0 w 4180787"/>
                <a:gd name="connsiteY6-162" fmla="*/ 0 h 4326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lumMod val="75000"/>
              </a:schemeClr>
            </a:solidFill>
            <a:ln w="25400" cap="flat" cmpd="sng" algn="ctr">
              <a:noFill/>
              <a:prstDash val="solid"/>
            </a:ln>
            <a:effectLst/>
          </p:spPr>
          <p:txBody>
            <a:bodyPr rtlCol="0" anchor="ctr"/>
            <a:lstStyle/>
            <a:p>
              <a:pPr algn="ctr" defTabSz="1218565">
                <a:defRPr/>
              </a:pPr>
              <a:endParaRPr lang="en-US" sz="2400" kern="0">
                <a:solidFill>
                  <a:schemeClr val="bg1">
                    <a:lumMod val="50000"/>
                  </a:schemeClr>
                </a:solidFill>
              </a:endParaRPr>
            </a:p>
          </p:txBody>
        </p:sp>
        <p:sp>
          <p:nvSpPr>
            <p:cNvPr id="8" name="椭圆 7"/>
            <p:cNvSpPr/>
            <p:nvPr/>
          </p:nvSpPr>
          <p:spPr>
            <a:xfrm>
              <a:off x="2193855" y="2586555"/>
              <a:ext cx="998364" cy="998364"/>
            </a:xfrm>
            <a:prstGeom prst="ellipse">
              <a:avLst/>
            </a:prstGeom>
            <a:solidFill>
              <a:schemeClr val="accent3"/>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8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p>
          </p:txBody>
        </p:sp>
        <p:sp>
          <p:nvSpPr>
            <p:cNvPr id="9" name="椭圆 8"/>
            <p:cNvSpPr/>
            <p:nvPr/>
          </p:nvSpPr>
          <p:spPr>
            <a:xfrm>
              <a:off x="5959246" y="1336462"/>
              <a:ext cx="998364" cy="998364"/>
            </a:xfrm>
            <a:prstGeom prst="ellipse">
              <a:avLst/>
            </a:prstGeom>
            <a:solidFill>
              <a:schemeClr val="accent2"/>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48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p>
          </p:txBody>
        </p:sp>
        <p:sp>
          <p:nvSpPr>
            <p:cNvPr id="10" name="椭圆 9"/>
            <p:cNvSpPr/>
            <p:nvPr/>
          </p:nvSpPr>
          <p:spPr>
            <a:xfrm>
              <a:off x="5361899" y="3556879"/>
              <a:ext cx="674183" cy="674183"/>
            </a:xfrm>
            <a:prstGeom prst="ellipse">
              <a:avLst/>
            </a:prstGeom>
            <a:solidFill>
              <a:schemeClr val="accent4"/>
            </a:solidFill>
            <a:ln w="57150" cap="flat" cmpd="sng" algn="ctr">
              <a:solidFill>
                <a:schemeClr val="bg1"/>
              </a:solidFill>
              <a:prstDash val="soli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1218565">
                <a:defRPr/>
              </a:pPr>
              <a:r>
                <a:rPr lang="en-US" sz="3700" b="1" kern="0" dirty="0">
                  <a:ln w="18415" cmpd="sng">
                    <a:noFill/>
                    <a:prstDash val="solid"/>
                  </a:ln>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04</a:t>
              </a:r>
            </a:p>
          </p:txBody>
        </p:sp>
      </p:grpSp>
      <p:sp>
        <p:nvSpPr>
          <p:cNvPr id="12" name="KSO_GT3"/>
          <p:cNvSpPr txBox="1"/>
          <p:nvPr/>
        </p:nvSpPr>
        <p:spPr>
          <a:xfrm>
            <a:off x="3578603" y="4939059"/>
            <a:ext cx="2823130" cy="970928"/>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组装</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通过</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LM</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矩阵，组装单元刚度阵和应力矩阵</a:t>
            </a:r>
          </a:p>
        </p:txBody>
      </p:sp>
      <p:sp>
        <p:nvSpPr>
          <p:cNvPr id="13" name="KSO_GT2"/>
          <p:cNvSpPr txBox="1"/>
          <p:nvPr/>
        </p:nvSpPr>
        <p:spPr>
          <a:xfrm>
            <a:off x="8982495" y="3437472"/>
            <a:ext cx="2823131" cy="970928"/>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计算力矩阵</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作用力需要用到坐标变换，以及单点</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Gauss</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积分；</a:t>
            </a:r>
          </a:p>
        </p:txBody>
      </p:sp>
      <p:sp>
        <p:nvSpPr>
          <p:cNvPr id="14" name="KSO_GT4"/>
          <p:cNvSpPr txBox="1"/>
          <p:nvPr/>
        </p:nvSpPr>
        <p:spPr>
          <a:xfrm>
            <a:off x="9066031" y="5060196"/>
            <a:ext cx="2656056" cy="1254116"/>
          </a:xfrm>
          <a:prstGeom prst="rect">
            <a:avLst/>
          </a:prstGeom>
          <a:noFill/>
        </p:spPr>
        <p:txBody>
          <a:bodyPr wrap="square" lIns="0" tIns="0" rIns="0" bIns="0" rtlCol="0" anchor="ctr" anchorCtr="1">
            <a:noAutofit/>
          </a:bodyPr>
          <a:lstStyle/>
          <a:p>
            <a:pPr>
              <a:lnSpc>
                <a:spcPct val="120000"/>
              </a:lnSpc>
              <a:defRPr/>
            </a:pP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通过求解器求解</a:t>
            </a:r>
          </a:p>
        </p:txBody>
      </p:sp>
      <p:sp>
        <p:nvSpPr>
          <p:cNvPr id="3" name="标题 2"/>
          <p:cNvSpPr>
            <a:spLocks noGrp="1"/>
          </p:cNvSpPr>
          <p:nvPr>
            <p:ph type="title"/>
          </p:nvPr>
        </p:nvSpPr>
        <p:spPr>
          <a:xfrm>
            <a:off x="838200" y="189221"/>
            <a:ext cx="10515600" cy="495487"/>
          </a:xfrm>
        </p:spPr>
        <p:txBody>
          <a:bodyPr/>
          <a:lstStyle/>
          <a:p>
            <a:r>
              <a:rPr lang="en-US" altLang="zh-CN" dirty="0">
                <a:cs typeface="+mn-ea"/>
              </a:rPr>
              <a:t>STAPpp</a:t>
            </a:r>
            <a:r>
              <a:rPr lang="zh-CN" altLang="en-US" dirty="0">
                <a:cs typeface="+mn-ea"/>
              </a:rPr>
              <a:t>程序</a:t>
            </a:r>
            <a:r>
              <a:rPr lang="en-US" altLang="zh-CN" dirty="0">
                <a:cs typeface="+mn-ea"/>
              </a:rPr>
              <a:t>——3T </a:t>
            </a:r>
            <a:r>
              <a:rPr lang="zh-CN" altLang="en-US" dirty="0">
                <a:cs typeface="+mn-ea"/>
              </a:rPr>
              <a:t>单元</a:t>
            </a:r>
            <a:r>
              <a:rPr lang="en-US" altLang="zh-CN" dirty="0">
                <a:cs typeface="+mn-ea"/>
              </a:rPr>
              <a:t>-</a:t>
            </a:r>
            <a:r>
              <a:rPr lang="zh-CN" altLang="en-US" sz="2000" dirty="0">
                <a:cs typeface="+mn-ea"/>
              </a:rPr>
              <a:t>整体思路</a:t>
            </a:r>
            <a:endParaRPr lang="zh-CN" altLang="en-US" dirty="0"/>
          </a:p>
        </p:txBody>
      </p:sp>
      <p:sp>
        <p:nvSpPr>
          <p:cNvPr id="17" name="KSO_GT2">
            <a:extLst>
              <a:ext uri="{FF2B5EF4-FFF2-40B4-BE49-F238E27FC236}">
                <a16:creationId xmlns:a16="http://schemas.microsoft.com/office/drawing/2014/main" id="{24D35642-6E0C-4DC4-A438-A62EB8458809}"/>
              </a:ext>
            </a:extLst>
          </p:cNvPr>
          <p:cNvSpPr txBox="1"/>
          <p:nvPr/>
        </p:nvSpPr>
        <p:spPr>
          <a:xfrm>
            <a:off x="4363906" y="2755851"/>
            <a:ext cx="2823131" cy="970928"/>
          </a:xfrm>
          <a:prstGeom prst="rect">
            <a:avLst/>
          </a:prstGeom>
          <a:noFill/>
        </p:spPr>
        <p:txBody>
          <a:bodyPr wrap="square" lIns="0" tIns="0" rIns="0" bIns="0" rtlCol="0" anchor="ctr" anchorCtr="1">
            <a:noAutofit/>
          </a:bodyPr>
          <a:lstStyle/>
          <a:p>
            <a:pPr>
              <a:lnSpc>
                <a:spcPct val="120000"/>
              </a:lnSpc>
              <a:defRPr/>
            </a:pP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3T</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单元沿袭了</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4Q</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单元类似的思路，先计算</a:t>
            </a:r>
            <a:r>
              <a:rPr lang="en-US" altLang="zh-CN"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B</a:t>
            </a:r>
            <a:r>
              <a:rPr lang="zh-CN" altLang="en-US" sz="1400" kern="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矩阵（可以直接获得）；</a:t>
            </a:r>
          </a:p>
        </p:txBody>
      </p:sp>
      <p:pic>
        <p:nvPicPr>
          <p:cNvPr id="18" name="图片 17">
            <a:extLst>
              <a:ext uri="{FF2B5EF4-FFF2-40B4-BE49-F238E27FC236}">
                <a16:creationId xmlns:a16="http://schemas.microsoft.com/office/drawing/2014/main" id="{EC02FF1F-FC61-45CD-89F2-BAF79EF070E4}"/>
              </a:ext>
            </a:extLst>
          </p:cNvPr>
          <p:cNvPicPr/>
          <p:nvPr/>
        </p:nvPicPr>
        <p:blipFill>
          <a:blip r:embed="rId3"/>
          <a:stretch>
            <a:fillRect/>
          </a:stretch>
        </p:blipFill>
        <p:spPr>
          <a:xfrm>
            <a:off x="3869867" y="5788122"/>
            <a:ext cx="2138061" cy="641002"/>
          </a:xfrm>
          <a:prstGeom prst="rect">
            <a:avLst/>
          </a:prstGeom>
        </p:spPr>
      </p:pic>
      <p:pic>
        <p:nvPicPr>
          <p:cNvPr id="19" name="图片 18">
            <a:extLst>
              <a:ext uri="{FF2B5EF4-FFF2-40B4-BE49-F238E27FC236}">
                <a16:creationId xmlns:a16="http://schemas.microsoft.com/office/drawing/2014/main" id="{01551E35-BFDA-49C9-A465-901232B6C5A6}"/>
              </a:ext>
            </a:extLst>
          </p:cNvPr>
          <p:cNvPicPr/>
          <p:nvPr/>
        </p:nvPicPr>
        <p:blipFill>
          <a:blip r:embed="rId4"/>
          <a:stretch>
            <a:fillRect/>
          </a:stretch>
        </p:blipFill>
        <p:spPr>
          <a:xfrm>
            <a:off x="433049" y="915479"/>
            <a:ext cx="4048054" cy="2175501"/>
          </a:xfrm>
          <a:prstGeom prst="rect">
            <a:avLst/>
          </a:prstGeom>
        </p:spPr>
      </p:pic>
      <p:pic>
        <p:nvPicPr>
          <p:cNvPr id="20" name="图片 19">
            <a:extLst>
              <a:ext uri="{FF2B5EF4-FFF2-40B4-BE49-F238E27FC236}">
                <a16:creationId xmlns:a16="http://schemas.microsoft.com/office/drawing/2014/main" id="{7FB17280-F5F0-4182-B1D7-02B40DE94749}"/>
              </a:ext>
            </a:extLst>
          </p:cNvPr>
          <p:cNvPicPr/>
          <p:nvPr/>
        </p:nvPicPr>
        <p:blipFill rotWithShape="1">
          <a:blip r:embed="rId5"/>
          <a:srcRect b="1935"/>
          <a:stretch/>
        </p:blipFill>
        <p:spPr bwMode="auto">
          <a:xfrm>
            <a:off x="8818942" y="883655"/>
            <a:ext cx="3150235" cy="1172845"/>
          </a:xfrm>
          <a:prstGeom prst="rect">
            <a:avLst/>
          </a:prstGeom>
          <a:ln>
            <a:noFill/>
          </a:ln>
          <a:extLst>
            <a:ext uri="{53640926-AAD7-44D8-BBD7-CCE9431645EC}">
              <a14:shadowObscured xmlns:a14="http://schemas.microsoft.com/office/drawing/2010/main"/>
            </a:ext>
          </a:extLst>
        </p:spPr>
      </p:pic>
      <p:pic>
        <p:nvPicPr>
          <p:cNvPr id="21" name="图片 20">
            <a:extLst>
              <a:ext uri="{FF2B5EF4-FFF2-40B4-BE49-F238E27FC236}">
                <a16:creationId xmlns:a16="http://schemas.microsoft.com/office/drawing/2014/main" id="{816066A4-3E70-44B8-A4B0-42446C1B54BB}"/>
              </a:ext>
            </a:extLst>
          </p:cNvPr>
          <p:cNvPicPr/>
          <p:nvPr/>
        </p:nvPicPr>
        <p:blipFill rotWithShape="1">
          <a:blip r:embed="rId6"/>
          <a:srcRect t="2229" b="3442"/>
          <a:stretch/>
        </p:blipFill>
        <p:spPr bwMode="auto">
          <a:xfrm>
            <a:off x="-9916" y="3882591"/>
            <a:ext cx="4139565" cy="1095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6860321"/>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47" presetClass="entr" presetSubtype="0" fill="hold" grpId="0" nodeType="withEffect">
                                  <p:stCondLst>
                                    <p:cond delay="2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anim calcmode="lin" valueType="num">
                                      <p:cBhvr>
                                        <p:cTn id="11" dur="500" fill="hold"/>
                                        <p:tgtEl>
                                          <p:spTgt spid="13"/>
                                        </p:tgtEl>
                                        <p:attrNameLst>
                                          <p:attrName>ppt_x</p:attrName>
                                        </p:attrNameLst>
                                      </p:cBhvr>
                                      <p:tavLst>
                                        <p:tav tm="0">
                                          <p:val>
                                            <p:strVal val="#ppt_x"/>
                                          </p:val>
                                        </p:tav>
                                        <p:tav tm="100000">
                                          <p:val>
                                            <p:strVal val="#ppt_x"/>
                                          </p:val>
                                        </p:tav>
                                      </p:tavLst>
                                    </p:anim>
                                    <p:anim calcmode="lin" valueType="num">
                                      <p:cBhvr>
                                        <p:cTn id="12" dur="500" fill="hold"/>
                                        <p:tgtEl>
                                          <p:spTgt spid="13"/>
                                        </p:tgtEl>
                                        <p:attrNameLst>
                                          <p:attrName>ppt_y</p:attrName>
                                        </p:attrNameLst>
                                      </p:cBhvr>
                                      <p:tavLst>
                                        <p:tav tm="0">
                                          <p:val>
                                            <p:strVal val="#ppt_y-.1"/>
                                          </p:val>
                                        </p:tav>
                                        <p:tav tm="100000">
                                          <p:val>
                                            <p:strVal val="#ppt_y"/>
                                          </p:val>
                                        </p:tav>
                                      </p:tavLst>
                                    </p:anim>
                                  </p:childTnLst>
                                </p:cTn>
                              </p:par>
                              <p:par>
                                <p:cTn id="13" presetID="22" presetClass="entr" presetSubtype="1" fill="hold" grpId="0" nodeType="withEffect">
                                  <p:stCondLst>
                                    <p:cond delay="30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47" presetClass="entr" presetSubtype="0" fill="hold" grpId="0" nodeType="withEffect">
                                  <p:stCondLst>
                                    <p:cond delay="4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2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D6A41-F0CC-4A22-A777-C8143C6E0830}"/>
              </a:ext>
            </a:extLst>
          </p:cNvPr>
          <p:cNvSpPr>
            <a:spLocks noGrp="1"/>
          </p:cNvSpPr>
          <p:nvPr>
            <p:ph type="title"/>
          </p:nvPr>
        </p:nvSpPr>
        <p:spPr/>
        <p:txBody>
          <a:bodyPr/>
          <a:lstStyle/>
          <a:p>
            <a:r>
              <a:rPr lang="en-US" altLang="zh-CN" dirty="0">
                <a:solidFill>
                  <a:prstClr val="white"/>
                </a:solidFill>
                <a:cs typeface="+mn-ea"/>
              </a:rPr>
              <a:t>STAPpp</a:t>
            </a:r>
            <a:r>
              <a:rPr lang="zh-CN" altLang="en-US" dirty="0">
                <a:solidFill>
                  <a:prstClr val="white"/>
                </a:solidFill>
                <a:cs typeface="+mn-ea"/>
              </a:rPr>
              <a:t>程序</a:t>
            </a:r>
            <a:r>
              <a:rPr lang="en-US" altLang="zh-CN" dirty="0">
                <a:solidFill>
                  <a:prstClr val="white"/>
                </a:solidFill>
                <a:cs typeface="+mn-ea"/>
              </a:rPr>
              <a:t>——Beam </a:t>
            </a:r>
            <a:r>
              <a:rPr lang="zh-CN" altLang="en-US" dirty="0">
                <a:solidFill>
                  <a:prstClr val="white"/>
                </a:solidFill>
                <a:cs typeface="+mn-ea"/>
              </a:rPr>
              <a:t>单元</a:t>
            </a:r>
            <a:r>
              <a:rPr lang="en-US" altLang="zh-CN" dirty="0">
                <a:solidFill>
                  <a:prstClr val="white"/>
                </a:solidFill>
                <a:cs typeface="+mn-ea"/>
              </a:rPr>
              <a:t>-</a:t>
            </a:r>
            <a:r>
              <a:rPr lang="zh-CN" altLang="en-US" sz="2000" dirty="0">
                <a:solidFill>
                  <a:prstClr val="white"/>
                </a:solidFill>
                <a:cs typeface="+mn-ea"/>
              </a:rPr>
              <a:t>整体思路</a:t>
            </a:r>
            <a:endParaRPr lang="zh-CN" altLang="en-US" dirty="0"/>
          </a:p>
        </p:txBody>
      </p:sp>
      <p:grpSp>
        <p:nvGrpSpPr>
          <p:cNvPr id="3" name="组合 2">
            <a:extLst>
              <a:ext uri="{FF2B5EF4-FFF2-40B4-BE49-F238E27FC236}">
                <a16:creationId xmlns:a16="http://schemas.microsoft.com/office/drawing/2014/main" id="{06C1E6FD-08ED-48E6-A8A0-77987FFF218C}"/>
              </a:ext>
            </a:extLst>
          </p:cNvPr>
          <p:cNvGrpSpPr/>
          <p:nvPr/>
        </p:nvGrpSpPr>
        <p:grpSpPr>
          <a:xfrm flipH="1" flipV="1">
            <a:off x="6275047" y="4921551"/>
            <a:ext cx="771701" cy="145882"/>
            <a:chOff x="4255294" y="1661160"/>
            <a:chExt cx="1505426" cy="262890"/>
          </a:xfrm>
        </p:grpSpPr>
        <p:cxnSp>
          <p:nvCxnSpPr>
            <p:cNvPr id="4" name="直接连接符 3">
              <a:extLst>
                <a:ext uri="{FF2B5EF4-FFF2-40B4-BE49-F238E27FC236}">
                  <a16:creationId xmlns:a16="http://schemas.microsoft.com/office/drawing/2014/main" id="{2A3A88EA-0B2D-492E-A411-5EA51C296840}"/>
                </a:ext>
              </a:extLst>
            </p:cNvPr>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76FD7D5-99FA-4C18-BD91-4D7F02F6540E}"/>
                </a:ext>
              </a:extLst>
            </p:cNvPr>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D10276A2-CCAC-410D-B25E-7BC3CC3490D0}"/>
              </a:ext>
            </a:extLst>
          </p:cNvPr>
          <p:cNvGrpSpPr/>
          <p:nvPr/>
        </p:nvGrpSpPr>
        <p:grpSpPr>
          <a:xfrm>
            <a:off x="4859923" y="1851571"/>
            <a:ext cx="911317" cy="197168"/>
            <a:chOff x="4255294" y="1661160"/>
            <a:chExt cx="1505426" cy="262890"/>
          </a:xfrm>
        </p:grpSpPr>
        <p:cxnSp>
          <p:nvCxnSpPr>
            <p:cNvPr id="7" name="直接连接符 6">
              <a:extLst>
                <a:ext uri="{FF2B5EF4-FFF2-40B4-BE49-F238E27FC236}">
                  <a16:creationId xmlns:a16="http://schemas.microsoft.com/office/drawing/2014/main" id="{8F93F182-2A89-45DC-AA2F-8B7324F67BDA}"/>
                </a:ext>
              </a:extLst>
            </p:cNvPr>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D68BDD7-EDC1-4C34-9F13-EE6CD3D2E90D}"/>
                </a:ext>
              </a:extLst>
            </p:cNvPr>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5F49271E-E04D-4F76-A3D2-082E1C5552E9}"/>
              </a:ext>
            </a:extLst>
          </p:cNvPr>
          <p:cNvGrpSpPr/>
          <p:nvPr/>
        </p:nvGrpSpPr>
        <p:grpSpPr>
          <a:xfrm>
            <a:off x="5571738" y="2038462"/>
            <a:ext cx="902970" cy="788672"/>
            <a:chOff x="5525852" y="1879080"/>
            <a:chExt cx="1203960" cy="1051560"/>
          </a:xfrm>
        </p:grpSpPr>
        <p:sp>
          <p:nvSpPr>
            <p:cNvPr id="10" name="六边形 9">
              <a:extLst>
                <a:ext uri="{FF2B5EF4-FFF2-40B4-BE49-F238E27FC236}">
                  <a16:creationId xmlns:a16="http://schemas.microsoft.com/office/drawing/2014/main" id="{4BB10C14-5D5C-4D91-940C-2F884323CA9F}"/>
                </a:ext>
              </a:extLst>
            </p:cNvPr>
            <p:cNvSpPr/>
            <p:nvPr/>
          </p:nvSpPr>
          <p:spPr>
            <a:xfrm>
              <a:off x="5525852" y="1879080"/>
              <a:ext cx="1203960" cy="1051560"/>
            </a:xfrm>
            <a:prstGeom prst="hexagon">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136B635A-945E-42A9-B19A-20FF7D02CCF1}"/>
                </a:ext>
              </a:extLst>
            </p:cNvPr>
            <p:cNvSpPr txBox="1"/>
            <p:nvPr/>
          </p:nvSpPr>
          <p:spPr>
            <a:xfrm>
              <a:off x="5686669" y="1989362"/>
              <a:ext cx="882327" cy="793806"/>
            </a:xfrm>
            <a:prstGeom prst="rect">
              <a:avLst/>
            </a:prstGeom>
            <a:noFill/>
          </p:spPr>
          <p:txBody>
            <a:bodyPr wrap="square" rtlCol="0">
              <a:spAutoFit/>
            </a:bodyPr>
            <a:lstStyle/>
            <a:p>
              <a:pPr algn="ctr">
                <a:lnSpc>
                  <a:spcPct val="120000"/>
                </a:lnSpc>
              </a:pPr>
              <a:r>
                <a:rPr lang="en-US" altLang="zh-CN" sz="3000" dirty="0">
                  <a:latin typeface="Arial" panose="020B0604020202020204" pitchFamily="34" charset="0"/>
                  <a:ea typeface="微软雅黑" panose="020B0503020204020204" pitchFamily="34" charset="-122"/>
                  <a:cs typeface="Arial" panose="020B0604020202020204" pitchFamily="34" charset="0"/>
                </a:rPr>
                <a:t>01</a:t>
              </a:r>
              <a:endParaRPr lang="zh-CN" altLang="en-US" sz="3000" baseline="-30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2" name="组合 11">
            <a:extLst>
              <a:ext uri="{FF2B5EF4-FFF2-40B4-BE49-F238E27FC236}">
                <a16:creationId xmlns:a16="http://schemas.microsoft.com/office/drawing/2014/main" id="{6E319736-95FA-496F-A300-57ABE822E253}"/>
              </a:ext>
            </a:extLst>
          </p:cNvPr>
          <p:cNvGrpSpPr/>
          <p:nvPr/>
        </p:nvGrpSpPr>
        <p:grpSpPr>
          <a:xfrm>
            <a:off x="5571738" y="4153459"/>
            <a:ext cx="902970" cy="788671"/>
            <a:chOff x="5525852" y="4683240"/>
            <a:chExt cx="1203960" cy="1051560"/>
          </a:xfrm>
        </p:grpSpPr>
        <p:sp>
          <p:nvSpPr>
            <p:cNvPr id="13" name="六边形 12">
              <a:extLst>
                <a:ext uri="{FF2B5EF4-FFF2-40B4-BE49-F238E27FC236}">
                  <a16:creationId xmlns:a16="http://schemas.microsoft.com/office/drawing/2014/main" id="{87A2142A-E7BF-4C37-947F-D97771368C08}"/>
                </a:ext>
              </a:extLst>
            </p:cNvPr>
            <p:cNvSpPr/>
            <p:nvPr/>
          </p:nvSpPr>
          <p:spPr>
            <a:xfrm>
              <a:off x="5525852" y="4683240"/>
              <a:ext cx="1203960" cy="1051560"/>
            </a:xfrm>
            <a:prstGeom prst="hexagon">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3AAEBE5B-31E3-442F-85C9-DB50AB4A3196}"/>
                </a:ext>
              </a:extLst>
            </p:cNvPr>
            <p:cNvSpPr txBox="1"/>
            <p:nvPr/>
          </p:nvSpPr>
          <p:spPr>
            <a:xfrm>
              <a:off x="5693281" y="4855077"/>
              <a:ext cx="820724" cy="738663"/>
            </a:xfrm>
            <a:prstGeom prst="rect">
              <a:avLst/>
            </a:prstGeom>
            <a:noFill/>
          </p:spPr>
          <p:txBody>
            <a:bodyPr wrap="square" rtlCol="0">
              <a:spAutoFit/>
            </a:bodyPr>
            <a:lstStyle/>
            <a:p>
              <a:pPr algn="ctr"/>
              <a:r>
                <a:rPr lang="en-US" altLang="zh-CN" sz="3000" dirty="0">
                  <a:latin typeface="Arial" panose="020B0604020202020204" pitchFamily="34" charset="0"/>
                  <a:ea typeface="微软雅黑" panose="020B0503020204020204" pitchFamily="34" charset="-122"/>
                  <a:cs typeface="Arial" panose="020B0604020202020204" pitchFamily="34" charset="0"/>
                </a:rPr>
                <a:t>02</a:t>
              </a:r>
              <a:endParaRPr lang="zh-CN" altLang="en-US" sz="3000" baseline="-30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 name="组合 14">
            <a:extLst>
              <a:ext uri="{FF2B5EF4-FFF2-40B4-BE49-F238E27FC236}">
                <a16:creationId xmlns:a16="http://schemas.microsoft.com/office/drawing/2014/main" id="{A51A1CC8-1163-4F3F-B83A-EACCC6A5B2BC}"/>
              </a:ext>
            </a:extLst>
          </p:cNvPr>
          <p:cNvGrpSpPr/>
          <p:nvPr/>
        </p:nvGrpSpPr>
        <p:grpSpPr>
          <a:xfrm>
            <a:off x="5315582" y="2898026"/>
            <a:ext cx="1415291" cy="1194435"/>
            <a:chOff x="5184305" y="3025164"/>
            <a:chExt cx="1887055" cy="1592580"/>
          </a:xfrm>
        </p:grpSpPr>
        <p:sp>
          <p:nvSpPr>
            <p:cNvPr id="16" name="六边形 15">
              <a:extLst>
                <a:ext uri="{FF2B5EF4-FFF2-40B4-BE49-F238E27FC236}">
                  <a16:creationId xmlns:a16="http://schemas.microsoft.com/office/drawing/2014/main" id="{63B69059-945C-4F59-A96F-C77E77CAD224}"/>
                </a:ext>
              </a:extLst>
            </p:cNvPr>
            <p:cNvSpPr/>
            <p:nvPr/>
          </p:nvSpPr>
          <p:spPr>
            <a:xfrm>
              <a:off x="5184305" y="3025164"/>
              <a:ext cx="1887055" cy="1592580"/>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7" name="组合 16">
              <a:extLst>
                <a:ext uri="{FF2B5EF4-FFF2-40B4-BE49-F238E27FC236}">
                  <a16:creationId xmlns:a16="http://schemas.microsoft.com/office/drawing/2014/main" id="{25B4A261-F2C5-4B7E-B04D-F63622AE8D48}"/>
                </a:ext>
              </a:extLst>
            </p:cNvPr>
            <p:cNvGrpSpPr>
              <a:grpSpLocks noChangeAspect="1"/>
            </p:cNvGrpSpPr>
            <p:nvPr/>
          </p:nvGrpSpPr>
          <p:grpSpPr>
            <a:xfrm>
              <a:off x="5630276" y="3468879"/>
              <a:ext cx="966085" cy="648000"/>
              <a:chOff x="3784600" y="1525588"/>
              <a:chExt cx="935038" cy="568325"/>
            </a:xfrm>
            <a:solidFill>
              <a:srgbClr val="E7E7E7"/>
            </a:solidFill>
          </p:grpSpPr>
          <p:sp>
            <p:nvSpPr>
              <p:cNvPr id="18" name="Freeform 8">
                <a:extLst>
                  <a:ext uri="{FF2B5EF4-FFF2-40B4-BE49-F238E27FC236}">
                    <a16:creationId xmlns:a16="http://schemas.microsoft.com/office/drawing/2014/main" id="{827A5C5B-C7E3-40BA-9995-B6D99EBE7C50}"/>
                  </a:ext>
                </a:extLst>
              </p:cNvPr>
              <p:cNvSpPr/>
              <p:nvPr/>
            </p:nvSpPr>
            <p:spPr bwMode="auto">
              <a:xfrm>
                <a:off x="3871913" y="2011363"/>
                <a:ext cx="112713" cy="82550"/>
              </a:xfrm>
              <a:custGeom>
                <a:avLst/>
                <a:gdLst>
                  <a:gd name="T0" fmla="*/ 30 w 30"/>
                  <a:gd name="T1" fmla="*/ 19 h 22"/>
                  <a:gd name="T2" fmla="*/ 30 w 30"/>
                  <a:gd name="T3" fmla="*/ 0 h 22"/>
                  <a:gd name="T4" fmla="*/ 1 w 30"/>
                  <a:gd name="T5" fmla="*/ 22 h 22"/>
                  <a:gd name="T6" fmla="*/ 27 w 30"/>
                  <a:gd name="T7" fmla="*/ 22 h 22"/>
                  <a:gd name="T8" fmla="*/ 30 w 30"/>
                  <a:gd name="T9" fmla="*/ 19 h 22"/>
                </a:gdLst>
                <a:ahLst/>
                <a:cxnLst>
                  <a:cxn ang="0">
                    <a:pos x="T0" y="T1"/>
                  </a:cxn>
                  <a:cxn ang="0">
                    <a:pos x="T2" y="T3"/>
                  </a:cxn>
                  <a:cxn ang="0">
                    <a:pos x="T4" y="T5"/>
                  </a:cxn>
                  <a:cxn ang="0">
                    <a:pos x="T6" y="T7"/>
                  </a:cxn>
                  <a:cxn ang="0">
                    <a:pos x="T8" y="T9"/>
                  </a:cxn>
                </a:cxnLst>
                <a:rect l="0" t="0" r="r" b="b"/>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sp>
            <p:nvSpPr>
              <p:cNvPr id="19" name="Freeform 9">
                <a:extLst>
                  <a:ext uri="{FF2B5EF4-FFF2-40B4-BE49-F238E27FC236}">
                    <a16:creationId xmlns:a16="http://schemas.microsoft.com/office/drawing/2014/main" id="{93631779-600A-4601-AD65-28DDF5A28F32}"/>
                  </a:ext>
                </a:extLst>
              </p:cNvPr>
              <p:cNvSpPr/>
              <p:nvPr/>
            </p:nvSpPr>
            <p:spPr bwMode="auto">
              <a:xfrm>
                <a:off x="4020344" y="1893888"/>
                <a:ext cx="120650" cy="200025"/>
              </a:xfrm>
              <a:custGeom>
                <a:avLst/>
                <a:gdLst>
                  <a:gd name="T0" fmla="*/ 29 w 32"/>
                  <a:gd name="T1" fmla="*/ 53 h 53"/>
                  <a:gd name="T2" fmla="*/ 32 w 32"/>
                  <a:gd name="T3" fmla="*/ 50 h 53"/>
                  <a:gd name="T4" fmla="*/ 32 w 32"/>
                  <a:gd name="T5" fmla="*/ 0 h 53"/>
                  <a:gd name="T6" fmla="*/ 0 w 32"/>
                  <a:gd name="T7" fmla="*/ 23 h 53"/>
                  <a:gd name="T8" fmla="*/ 0 w 32"/>
                  <a:gd name="T9" fmla="*/ 24 h 53"/>
                  <a:gd name="T10" fmla="*/ 0 w 32"/>
                  <a:gd name="T11" fmla="*/ 50 h 53"/>
                  <a:gd name="T12" fmla="*/ 2 w 32"/>
                  <a:gd name="T13" fmla="*/ 53 h 53"/>
                  <a:gd name="T14" fmla="*/ 29 w 3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sp>
            <p:nvSpPr>
              <p:cNvPr id="20" name="Freeform 10">
                <a:extLst>
                  <a:ext uri="{FF2B5EF4-FFF2-40B4-BE49-F238E27FC236}">
                    <a16:creationId xmlns:a16="http://schemas.microsoft.com/office/drawing/2014/main" id="{3B96BAF2-8F9D-4F9C-8F35-ECEEF8BB99E2}"/>
                  </a:ext>
                </a:extLst>
              </p:cNvPr>
              <p:cNvSpPr/>
              <p:nvPr/>
            </p:nvSpPr>
            <p:spPr bwMode="auto">
              <a:xfrm>
                <a:off x="4176712" y="1800225"/>
                <a:ext cx="120650" cy="293688"/>
              </a:xfrm>
              <a:custGeom>
                <a:avLst/>
                <a:gdLst>
                  <a:gd name="T0" fmla="*/ 29 w 32"/>
                  <a:gd name="T1" fmla="*/ 78 h 78"/>
                  <a:gd name="T2" fmla="*/ 32 w 32"/>
                  <a:gd name="T3" fmla="*/ 75 h 78"/>
                  <a:gd name="T4" fmla="*/ 32 w 32"/>
                  <a:gd name="T5" fmla="*/ 9 h 78"/>
                  <a:gd name="T6" fmla="*/ 23 w 32"/>
                  <a:gd name="T7" fmla="*/ 0 h 78"/>
                  <a:gd name="T8" fmla="*/ 10 w 32"/>
                  <a:gd name="T9" fmla="*/ 10 h 78"/>
                  <a:gd name="T10" fmla="*/ 0 w 32"/>
                  <a:gd name="T11" fmla="*/ 17 h 78"/>
                  <a:gd name="T12" fmla="*/ 0 w 32"/>
                  <a:gd name="T13" fmla="*/ 75 h 78"/>
                  <a:gd name="T14" fmla="*/ 3 w 32"/>
                  <a:gd name="T15" fmla="*/ 78 h 78"/>
                  <a:gd name="T16" fmla="*/ 29 w 32"/>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sp>
            <p:nvSpPr>
              <p:cNvPr id="21" name="Freeform 11">
                <a:extLst>
                  <a:ext uri="{FF2B5EF4-FFF2-40B4-BE49-F238E27FC236}">
                    <a16:creationId xmlns:a16="http://schemas.microsoft.com/office/drawing/2014/main" id="{168EBA09-D9B3-487C-B94D-7CC02DEE90FB}"/>
                  </a:ext>
                </a:extLst>
              </p:cNvPr>
              <p:cNvSpPr/>
              <p:nvPr/>
            </p:nvSpPr>
            <p:spPr bwMode="auto">
              <a:xfrm>
                <a:off x="4333081" y="1841500"/>
                <a:ext cx="120650" cy="252413"/>
              </a:xfrm>
              <a:custGeom>
                <a:avLst/>
                <a:gdLst>
                  <a:gd name="T0" fmla="*/ 30 w 32"/>
                  <a:gd name="T1" fmla="*/ 67 h 67"/>
                  <a:gd name="T2" fmla="*/ 32 w 32"/>
                  <a:gd name="T3" fmla="*/ 64 h 67"/>
                  <a:gd name="T4" fmla="*/ 32 w 32"/>
                  <a:gd name="T5" fmla="*/ 0 h 67"/>
                  <a:gd name="T6" fmla="*/ 20 w 32"/>
                  <a:gd name="T7" fmla="*/ 10 h 67"/>
                  <a:gd name="T8" fmla="*/ 16 w 32"/>
                  <a:gd name="T9" fmla="*/ 13 h 67"/>
                  <a:gd name="T10" fmla="*/ 5 w 32"/>
                  <a:gd name="T11" fmla="*/ 12 h 67"/>
                  <a:gd name="T12" fmla="*/ 4 w 32"/>
                  <a:gd name="T13" fmla="*/ 11 h 67"/>
                  <a:gd name="T14" fmla="*/ 0 w 32"/>
                  <a:gd name="T15" fmla="*/ 7 h 67"/>
                  <a:gd name="T16" fmla="*/ 0 w 32"/>
                  <a:gd name="T17" fmla="*/ 64 h 67"/>
                  <a:gd name="T18" fmla="*/ 3 w 32"/>
                  <a:gd name="T19" fmla="*/ 67 h 67"/>
                  <a:gd name="T20" fmla="*/ 30 w 32"/>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sp>
            <p:nvSpPr>
              <p:cNvPr id="22" name="Freeform 12">
                <a:extLst>
                  <a:ext uri="{FF2B5EF4-FFF2-40B4-BE49-F238E27FC236}">
                    <a16:creationId xmlns:a16="http://schemas.microsoft.com/office/drawing/2014/main" id="{59A80891-6CFC-42CB-BDA3-3C7085F37C9E}"/>
                  </a:ext>
                </a:extLst>
              </p:cNvPr>
              <p:cNvSpPr/>
              <p:nvPr/>
            </p:nvSpPr>
            <p:spPr bwMode="auto">
              <a:xfrm>
                <a:off x="4489450" y="1720850"/>
                <a:ext cx="120650" cy="373063"/>
              </a:xfrm>
              <a:custGeom>
                <a:avLst/>
                <a:gdLst>
                  <a:gd name="T0" fmla="*/ 29 w 32"/>
                  <a:gd name="T1" fmla="*/ 99 h 99"/>
                  <a:gd name="T2" fmla="*/ 32 w 32"/>
                  <a:gd name="T3" fmla="*/ 96 h 99"/>
                  <a:gd name="T4" fmla="*/ 32 w 32"/>
                  <a:gd name="T5" fmla="*/ 0 h 99"/>
                  <a:gd name="T6" fmla="*/ 13 w 32"/>
                  <a:gd name="T7" fmla="*/ 15 h 99"/>
                  <a:gd name="T8" fmla="*/ 0 w 32"/>
                  <a:gd name="T9" fmla="*/ 25 h 99"/>
                  <a:gd name="T10" fmla="*/ 0 w 32"/>
                  <a:gd name="T11" fmla="*/ 96 h 99"/>
                  <a:gd name="T12" fmla="*/ 3 w 32"/>
                  <a:gd name="T13" fmla="*/ 99 h 99"/>
                  <a:gd name="T14" fmla="*/ 29 w 3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sp>
            <p:nvSpPr>
              <p:cNvPr id="23" name="Freeform 13">
                <a:extLst>
                  <a:ext uri="{FF2B5EF4-FFF2-40B4-BE49-F238E27FC236}">
                    <a16:creationId xmlns:a16="http://schemas.microsoft.com/office/drawing/2014/main" id="{72D7292E-7B23-4C8B-9237-4ECFC49AF7CF}"/>
                  </a:ext>
                </a:extLst>
              </p:cNvPr>
              <p:cNvSpPr/>
              <p:nvPr/>
            </p:nvSpPr>
            <p:spPr bwMode="auto">
              <a:xfrm>
                <a:off x="3784600" y="1525588"/>
                <a:ext cx="935038" cy="541338"/>
              </a:xfrm>
              <a:custGeom>
                <a:avLst/>
                <a:gdLst>
                  <a:gd name="T0" fmla="*/ 248 w 248"/>
                  <a:gd name="T1" fmla="*/ 8 h 144"/>
                  <a:gd name="T2" fmla="*/ 245 w 248"/>
                  <a:gd name="T3" fmla="*/ 2 h 144"/>
                  <a:gd name="T4" fmla="*/ 239 w 248"/>
                  <a:gd name="T5" fmla="*/ 0 h 144"/>
                  <a:gd name="T6" fmla="*/ 230 w 248"/>
                  <a:gd name="T7" fmla="*/ 0 h 144"/>
                  <a:gd name="T8" fmla="*/ 200 w 248"/>
                  <a:gd name="T9" fmla="*/ 0 h 144"/>
                  <a:gd name="T10" fmla="*/ 197 w 248"/>
                  <a:gd name="T11" fmla="*/ 1 h 144"/>
                  <a:gd name="T12" fmla="*/ 196 w 248"/>
                  <a:gd name="T13" fmla="*/ 1 h 144"/>
                  <a:gd name="T14" fmla="*/ 191 w 248"/>
                  <a:gd name="T15" fmla="*/ 8 h 144"/>
                  <a:gd name="T16" fmla="*/ 197 w 248"/>
                  <a:gd name="T17" fmla="*/ 16 h 144"/>
                  <a:gd name="T18" fmla="*/ 200 w 248"/>
                  <a:gd name="T19" fmla="*/ 17 h 144"/>
                  <a:gd name="T20" fmla="*/ 210 w 248"/>
                  <a:gd name="T21" fmla="*/ 17 h 144"/>
                  <a:gd name="T22" fmla="*/ 215 w 248"/>
                  <a:gd name="T23" fmla="*/ 17 h 144"/>
                  <a:gd name="T24" fmla="*/ 206 w 248"/>
                  <a:gd name="T25" fmla="*/ 24 h 144"/>
                  <a:gd name="T26" fmla="*/ 189 w 248"/>
                  <a:gd name="T27" fmla="*/ 39 h 144"/>
                  <a:gd name="T28" fmla="*/ 179 w 248"/>
                  <a:gd name="T29" fmla="*/ 47 h 144"/>
                  <a:gd name="T30" fmla="*/ 166 w 248"/>
                  <a:gd name="T31" fmla="*/ 57 h 144"/>
                  <a:gd name="T32" fmla="*/ 158 w 248"/>
                  <a:gd name="T33" fmla="*/ 63 h 144"/>
                  <a:gd name="T34" fmla="*/ 150 w 248"/>
                  <a:gd name="T35" fmla="*/ 55 h 144"/>
                  <a:gd name="T36" fmla="*/ 146 w 248"/>
                  <a:gd name="T37" fmla="*/ 52 h 144"/>
                  <a:gd name="T38" fmla="*/ 136 w 248"/>
                  <a:gd name="T39" fmla="*/ 42 h 144"/>
                  <a:gd name="T40" fmla="*/ 134 w 248"/>
                  <a:gd name="T41" fmla="*/ 40 h 144"/>
                  <a:gd name="T42" fmla="*/ 123 w 248"/>
                  <a:gd name="T43" fmla="*/ 39 h 144"/>
                  <a:gd name="T44" fmla="*/ 114 w 248"/>
                  <a:gd name="T45" fmla="*/ 46 h 144"/>
                  <a:gd name="T46" fmla="*/ 104 w 248"/>
                  <a:gd name="T47" fmla="*/ 54 h 144"/>
                  <a:gd name="T48" fmla="*/ 97 w 248"/>
                  <a:gd name="T49" fmla="*/ 58 h 144"/>
                  <a:gd name="T50" fmla="*/ 94 w 248"/>
                  <a:gd name="T51" fmla="*/ 61 h 144"/>
                  <a:gd name="T52" fmla="*/ 62 w 248"/>
                  <a:gd name="T53" fmla="*/ 85 h 144"/>
                  <a:gd name="T54" fmla="*/ 61 w 248"/>
                  <a:gd name="T55" fmla="*/ 86 h 144"/>
                  <a:gd name="T56" fmla="*/ 51 w 248"/>
                  <a:gd name="T57" fmla="*/ 93 h 144"/>
                  <a:gd name="T58" fmla="*/ 9 w 248"/>
                  <a:gd name="T59" fmla="*/ 124 h 144"/>
                  <a:gd name="T60" fmla="*/ 4 w 248"/>
                  <a:gd name="T61" fmla="*/ 128 h 144"/>
                  <a:gd name="T62" fmla="*/ 3 w 248"/>
                  <a:gd name="T63" fmla="*/ 140 h 144"/>
                  <a:gd name="T64" fmla="*/ 11 w 248"/>
                  <a:gd name="T65" fmla="*/ 143 h 144"/>
                  <a:gd name="T66" fmla="*/ 15 w 248"/>
                  <a:gd name="T67" fmla="*/ 142 h 144"/>
                  <a:gd name="T68" fmla="*/ 51 w 248"/>
                  <a:gd name="T69" fmla="*/ 114 h 144"/>
                  <a:gd name="T70" fmla="*/ 61 w 248"/>
                  <a:gd name="T71" fmla="*/ 107 h 144"/>
                  <a:gd name="T72" fmla="*/ 62 w 248"/>
                  <a:gd name="T73" fmla="*/ 107 h 144"/>
                  <a:gd name="T74" fmla="*/ 94 w 248"/>
                  <a:gd name="T75" fmla="*/ 82 h 144"/>
                  <a:gd name="T76" fmla="*/ 98 w 248"/>
                  <a:gd name="T77" fmla="*/ 80 h 144"/>
                  <a:gd name="T78" fmla="*/ 104 w 248"/>
                  <a:gd name="T79" fmla="*/ 75 h 144"/>
                  <a:gd name="T80" fmla="*/ 114 w 248"/>
                  <a:gd name="T81" fmla="*/ 67 h 144"/>
                  <a:gd name="T82" fmla="*/ 127 w 248"/>
                  <a:gd name="T83" fmla="*/ 57 h 144"/>
                  <a:gd name="T84" fmla="*/ 136 w 248"/>
                  <a:gd name="T85" fmla="*/ 66 h 144"/>
                  <a:gd name="T86" fmla="*/ 146 w 248"/>
                  <a:gd name="T87" fmla="*/ 76 h 144"/>
                  <a:gd name="T88" fmla="*/ 150 w 248"/>
                  <a:gd name="T89" fmla="*/ 79 h 144"/>
                  <a:gd name="T90" fmla="*/ 151 w 248"/>
                  <a:gd name="T91" fmla="*/ 81 h 144"/>
                  <a:gd name="T92" fmla="*/ 162 w 248"/>
                  <a:gd name="T93" fmla="*/ 82 h 144"/>
                  <a:gd name="T94" fmla="*/ 166 w 248"/>
                  <a:gd name="T95" fmla="*/ 79 h 144"/>
                  <a:gd name="T96" fmla="*/ 179 w 248"/>
                  <a:gd name="T97" fmla="*/ 69 h 144"/>
                  <a:gd name="T98" fmla="*/ 189 w 248"/>
                  <a:gd name="T99" fmla="*/ 61 h 144"/>
                  <a:gd name="T100" fmla="*/ 202 w 248"/>
                  <a:gd name="T101" fmla="*/ 51 h 144"/>
                  <a:gd name="T102" fmla="*/ 230 w 248"/>
                  <a:gd name="T103" fmla="*/ 27 h 144"/>
                  <a:gd name="T104" fmla="*/ 231 w 248"/>
                  <a:gd name="T105" fmla="*/ 26 h 144"/>
                  <a:gd name="T106" fmla="*/ 231 w 248"/>
                  <a:gd name="T107" fmla="*/ 46 h 144"/>
                  <a:gd name="T108" fmla="*/ 239 w 248"/>
                  <a:gd name="T109" fmla="*/ 54 h 144"/>
                  <a:gd name="T110" fmla="*/ 248 w 248"/>
                  <a:gd name="T111" fmla="*/ 46 h 144"/>
                  <a:gd name="T112" fmla="*/ 248 w 248"/>
                  <a:gd name="T113"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65">
                  <a:latin typeface="Arial" panose="020B0604020202020204" pitchFamily="34" charset="0"/>
                  <a:ea typeface="微软雅黑" panose="020B0503020204020204" pitchFamily="34" charset="-122"/>
                  <a:cs typeface="Arial" panose="020B0604020202020204" pitchFamily="34" charset="0"/>
                </a:endParaRPr>
              </a:p>
            </p:txBody>
          </p:sp>
        </p:grpSp>
      </p:grpSp>
      <p:sp>
        <p:nvSpPr>
          <p:cNvPr id="24" name="矩形 47">
            <a:extLst>
              <a:ext uri="{FF2B5EF4-FFF2-40B4-BE49-F238E27FC236}">
                <a16:creationId xmlns:a16="http://schemas.microsoft.com/office/drawing/2014/main" id="{90831BB5-FAEB-4C40-B0B0-94F2830FC118}"/>
              </a:ext>
            </a:extLst>
          </p:cNvPr>
          <p:cNvSpPr>
            <a:spLocks noChangeArrowheads="1"/>
          </p:cNvSpPr>
          <p:nvPr/>
        </p:nvSpPr>
        <p:spPr bwMode="auto">
          <a:xfrm>
            <a:off x="915085" y="1385012"/>
            <a:ext cx="3215688" cy="345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200000"/>
              </a:lnSpc>
              <a:buNone/>
            </a:pPr>
            <a:r>
              <a:rPr lang="en-US" altLang="zh-CN" sz="1400" dirty="0">
                <a:solidFill>
                  <a:srgbClr val="7F7F7F"/>
                </a:solidFill>
                <a:latin typeface="+mn-ea"/>
                <a:cs typeface="+mn-ea"/>
              </a:rPr>
              <a:t>          Beam</a:t>
            </a:r>
            <a:r>
              <a:rPr lang="zh-CN" altLang="en-US" sz="1400" dirty="0">
                <a:solidFill>
                  <a:srgbClr val="7F7F7F"/>
                </a:solidFill>
                <a:latin typeface="+mn-ea"/>
                <a:cs typeface="+mn-ea"/>
              </a:rPr>
              <a:t>的设计思路参考很多了</a:t>
            </a:r>
            <a:r>
              <a:rPr lang="en-US" altLang="zh-CN" sz="1400" dirty="0">
                <a:solidFill>
                  <a:srgbClr val="7F7F7F"/>
                </a:solidFill>
                <a:latin typeface="+mn-ea"/>
                <a:cs typeface="+mn-ea"/>
              </a:rPr>
              <a:t>Bar</a:t>
            </a:r>
            <a:r>
              <a:rPr lang="zh-CN" altLang="en-US" sz="1400" dirty="0">
                <a:solidFill>
                  <a:srgbClr val="7F7F7F"/>
                </a:solidFill>
                <a:latin typeface="+mn-ea"/>
                <a:cs typeface="+mn-ea"/>
              </a:rPr>
              <a:t>的设计思路</a:t>
            </a:r>
            <a:r>
              <a:rPr lang="en-US" altLang="zh-CN" sz="1400" dirty="0">
                <a:solidFill>
                  <a:srgbClr val="7F7F7F"/>
                </a:solidFill>
                <a:latin typeface="+mn-ea"/>
                <a:cs typeface="+mn-ea"/>
              </a:rPr>
              <a:t>. </a:t>
            </a:r>
            <a:r>
              <a:rPr lang="zh-CN" altLang="en-US" sz="1400" dirty="0">
                <a:solidFill>
                  <a:srgbClr val="7F7F7F"/>
                </a:solidFill>
                <a:latin typeface="+mn-ea"/>
                <a:cs typeface="+mn-ea"/>
              </a:rPr>
              <a:t>我们设计的</a:t>
            </a:r>
            <a:r>
              <a:rPr lang="en-US" altLang="zh-CN" sz="1400" dirty="0">
                <a:solidFill>
                  <a:srgbClr val="7F7F7F"/>
                </a:solidFill>
                <a:latin typeface="+mn-ea"/>
                <a:cs typeface="+mn-ea"/>
              </a:rPr>
              <a:t>Beam</a:t>
            </a:r>
            <a:r>
              <a:rPr lang="zh-CN" altLang="en-US" sz="1400" dirty="0">
                <a:solidFill>
                  <a:srgbClr val="7F7F7F"/>
                </a:solidFill>
                <a:latin typeface="+mn-ea"/>
                <a:cs typeface="+mn-ea"/>
              </a:rPr>
              <a:t>单元为双节点十二自由度</a:t>
            </a:r>
            <a:r>
              <a:rPr lang="en-US" altLang="zh-CN" sz="1400" dirty="0">
                <a:solidFill>
                  <a:srgbClr val="7F7F7F"/>
                </a:solidFill>
                <a:latin typeface="+mn-ea"/>
                <a:cs typeface="+mn-ea"/>
              </a:rPr>
              <a:t>,</a:t>
            </a:r>
            <a:r>
              <a:rPr lang="zh-CN" altLang="en-US" sz="1400" dirty="0">
                <a:solidFill>
                  <a:srgbClr val="7F7F7F"/>
                </a:solidFill>
                <a:latin typeface="+mn-ea"/>
                <a:cs typeface="+mn-ea"/>
              </a:rPr>
              <a:t>其中每个节点三个方向都有位移和扰度的自由度</a:t>
            </a:r>
            <a:r>
              <a:rPr lang="en-US" altLang="zh-CN" sz="1400" dirty="0">
                <a:solidFill>
                  <a:srgbClr val="7F7F7F"/>
                </a:solidFill>
                <a:latin typeface="+mn-ea"/>
                <a:cs typeface="+mn-ea"/>
              </a:rPr>
              <a:t>. </a:t>
            </a:r>
            <a:r>
              <a:rPr lang="zh-CN" altLang="en-US" sz="1400" dirty="0">
                <a:solidFill>
                  <a:srgbClr val="7F7F7F"/>
                </a:solidFill>
                <a:latin typeface="+mn-ea"/>
                <a:cs typeface="+mn-ea"/>
              </a:rPr>
              <a:t>然后我们的</a:t>
            </a:r>
            <a:r>
              <a:rPr lang="en-US" altLang="zh-CN" sz="1400" dirty="0">
                <a:solidFill>
                  <a:srgbClr val="7F7F7F"/>
                </a:solidFill>
                <a:latin typeface="+mn-ea"/>
                <a:cs typeface="+mn-ea"/>
              </a:rPr>
              <a:t>Beam</a:t>
            </a:r>
            <a:r>
              <a:rPr lang="zh-CN" altLang="en-US" sz="1400" dirty="0">
                <a:solidFill>
                  <a:srgbClr val="7F7F7F"/>
                </a:solidFill>
                <a:latin typeface="+mn-ea"/>
                <a:cs typeface="+mn-ea"/>
              </a:rPr>
              <a:t>材料和</a:t>
            </a:r>
            <a:r>
              <a:rPr lang="en-US" altLang="zh-CN" sz="1400" dirty="0">
                <a:solidFill>
                  <a:srgbClr val="7F7F7F"/>
                </a:solidFill>
                <a:latin typeface="+mn-ea"/>
                <a:cs typeface="+mn-ea"/>
              </a:rPr>
              <a:t>Bar</a:t>
            </a:r>
            <a:r>
              <a:rPr lang="zh-CN" altLang="en-US" sz="1400" dirty="0">
                <a:solidFill>
                  <a:srgbClr val="7F7F7F"/>
                </a:solidFill>
                <a:latin typeface="+mn-ea"/>
                <a:cs typeface="+mn-ea"/>
              </a:rPr>
              <a:t>相比也增加了很多内容</a:t>
            </a:r>
            <a:r>
              <a:rPr lang="en-US" altLang="zh-CN" sz="1400" dirty="0">
                <a:solidFill>
                  <a:srgbClr val="7F7F7F"/>
                </a:solidFill>
                <a:latin typeface="+mn-ea"/>
                <a:cs typeface="+mn-ea"/>
              </a:rPr>
              <a:t>: </a:t>
            </a:r>
            <a:r>
              <a:rPr lang="zh-CN" altLang="en-US" sz="1400" dirty="0">
                <a:solidFill>
                  <a:srgbClr val="7F7F7F"/>
                </a:solidFill>
                <a:latin typeface="+mn-ea"/>
                <a:cs typeface="+mn-ea"/>
              </a:rPr>
              <a:t>我们的</a:t>
            </a:r>
            <a:r>
              <a:rPr lang="en-US" altLang="zh-CN" sz="1400" dirty="0">
                <a:solidFill>
                  <a:srgbClr val="7F7F7F"/>
                </a:solidFill>
                <a:latin typeface="+mn-ea"/>
                <a:cs typeface="+mn-ea"/>
              </a:rPr>
              <a:t>Beam</a:t>
            </a:r>
            <a:r>
              <a:rPr lang="zh-CN" altLang="en-US" sz="1400" dirty="0">
                <a:solidFill>
                  <a:srgbClr val="7F7F7F"/>
                </a:solidFill>
                <a:latin typeface="+mn-ea"/>
                <a:cs typeface="+mn-ea"/>
              </a:rPr>
              <a:t>考虑了空心</a:t>
            </a:r>
            <a:r>
              <a:rPr lang="en-US" altLang="zh-CN" sz="1400" dirty="0">
                <a:solidFill>
                  <a:srgbClr val="7F7F7F"/>
                </a:solidFill>
                <a:latin typeface="+mn-ea"/>
                <a:cs typeface="+mn-ea"/>
              </a:rPr>
              <a:t>Beam</a:t>
            </a:r>
            <a:r>
              <a:rPr lang="zh-CN" altLang="en-US" sz="1400" dirty="0">
                <a:solidFill>
                  <a:srgbClr val="7F7F7F"/>
                </a:solidFill>
                <a:latin typeface="+mn-ea"/>
                <a:cs typeface="+mn-ea"/>
              </a:rPr>
              <a:t>的情况</a:t>
            </a:r>
            <a:r>
              <a:rPr lang="en-US" altLang="zh-CN" sz="1400" dirty="0">
                <a:solidFill>
                  <a:srgbClr val="7F7F7F"/>
                </a:solidFill>
                <a:latin typeface="+mn-ea"/>
                <a:cs typeface="+mn-ea"/>
              </a:rPr>
              <a:t>,</a:t>
            </a:r>
            <a:r>
              <a:rPr lang="zh-CN" altLang="en-US" sz="1400" dirty="0">
                <a:solidFill>
                  <a:srgbClr val="7F7F7F"/>
                </a:solidFill>
                <a:latin typeface="+mn-ea"/>
                <a:cs typeface="+mn-ea"/>
              </a:rPr>
              <a:t>因此我们的输入参数不仅有外缘长宽</a:t>
            </a:r>
            <a:r>
              <a:rPr lang="en-US" altLang="zh-CN" sz="1400" dirty="0">
                <a:solidFill>
                  <a:srgbClr val="7F7F7F"/>
                </a:solidFill>
                <a:latin typeface="+mn-ea"/>
                <a:cs typeface="+mn-ea"/>
              </a:rPr>
              <a:t>,</a:t>
            </a:r>
            <a:r>
              <a:rPr lang="zh-CN" altLang="en-US" sz="1400" dirty="0">
                <a:solidFill>
                  <a:srgbClr val="7F7F7F"/>
                </a:solidFill>
                <a:latin typeface="+mn-ea"/>
                <a:cs typeface="+mn-ea"/>
              </a:rPr>
              <a:t>还有内缘长宽</a:t>
            </a:r>
            <a:r>
              <a:rPr lang="en-US" altLang="zh-CN" sz="1400" dirty="0">
                <a:solidFill>
                  <a:srgbClr val="7F7F7F"/>
                </a:solidFill>
                <a:latin typeface="+mn-ea"/>
                <a:cs typeface="+mn-ea"/>
              </a:rPr>
              <a:t>.</a:t>
            </a:r>
          </a:p>
        </p:txBody>
      </p:sp>
      <p:sp>
        <p:nvSpPr>
          <p:cNvPr id="25" name="矩形 47">
            <a:extLst>
              <a:ext uri="{FF2B5EF4-FFF2-40B4-BE49-F238E27FC236}">
                <a16:creationId xmlns:a16="http://schemas.microsoft.com/office/drawing/2014/main" id="{ACA1C209-F2FC-4AEF-8B93-3249F3AEDE79}"/>
              </a:ext>
            </a:extLst>
          </p:cNvPr>
          <p:cNvSpPr>
            <a:spLocks noChangeArrowheads="1"/>
          </p:cNvSpPr>
          <p:nvPr/>
        </p:nvSpPr>
        <p:spPr bwMode="auto">
          <a:xfrm>
            <a:off x="7430001" y="1526666"/>
            <a:ext cx="3315512" cy="474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200000"/>
              </a:lnSpc>
              <a:buNone/>
            </a:pPr>
            <a:r>
              <a:rPr lang="zh-CN" altLang="en-US" sz="1400" dirty="0">
                <a:solidFill>
                  <a:srgbClr val="7F7F7F"/>
                </a:solidFill>
                <a:latin typeface="+mn-ea"/>
                <a:cs typeface="+mn-ea"/>
              </a:rPr>
              <a:t>我们的</a:t>
            </a:r>
            <a:r>
              <a:rPr lang="en-US" altLang="zh-CN" sz="1400" dirty="0">
                <a:solidFill>
                  <a:srgbClr val="7F7F7F"/>
                </a:solidFill>
                <a:latin typeface="+mn-ea"/>
                <a:cs typeface="+mn-ea"/>
              </a:rPr>
              <a:t>Beam</a:t>
            </a:r>
            <a:r>
              <a:rPr lang="zh-CN" altLang="en-US" sz="1400" dirty="0">
                <a:solidFill>
                  <a:srgbClr val="7F7F7F"/>
                </a:solidFill>
                <a:latin typeface="+mn-ea"/>
                <a:cs typeface="+mn-ea"/>
              </a:rPr>
              <a:t>是三维</a:t>
            </a:r>
            <a:r>
              <a:rPr lang="en-US" altLang="zh-CN" sz="1400" dirty="0">
                <a:solidFill>
                  <a:srgbClr val="7F7F7F"/>
                </a:solidFill>
                <a:latin typeface="+mn-ea"/>
                <a:cs typeface="+mn-ea"/>
              </a:rPr>
              <a:t>Beam,</a:t>
            </a:r>
            <a:r>
              <a:rPr lang="zh-CN" altLang="en-US" sz="1400" dirty="0">
                <a:solidFill>
                  <a:srgbClr val="7F7F7F"/>
                </a:solidFill>
                <a:latin typeface="+mn-ea"/>
                <a:cs typeface="+mn-ea"/>
              </a:rPr>
              <a:t>这意味着我们不需要进行坐标转换</a:t>
            </a:r>
            <a:r>
              <a:rPr lang="en-US" altLang="zh-CN" sz="1400" dirty="0">
                <a:solidFill>
                  <a:srgbClr val="7F7F7F"/>
                </a:solidFill>
                <a:latin typeface="+mn-ea"/>
                <a:cs typeface="+mn-ea"/>
              </a:rPr>
              <a:t>. </a:t>
            </a:r>
            <a:r>
              <a:rPr lang="zh-CN" altLang="en-US" sz="1400" dirty="0">
                <a:solidFill>
                  <a:srgbClr val="7F7F7F"/>
                </a:solidFill>
                <a:latin typeface="+mn-ea"/>
                <a:cs typeface="+mn-ea"/>
              </a:rPr>
              <a:t>同时为了适应</a:t>
            </a:r>
            <a:r>
              <a:rPr lang="en-US" altLang="zh-CN" sz="1400" dirty="0">
                <a:solidFill>
                  <a:srgbClr val="7F7F7F"/>
                </a:solidFill>
                <a:latin typeface="+mn-ea"/>
                <a:cs typeface="+mn-ea"/>
              </a:rPr>
              <a:t>Beam</a:t>
            </a:r>
            <a:r>
              <a:rPr lang="zh-CN" altLang="en-US" sz="1400" dirty="0">
                <a:solidFill>
                  <a:srgbClr val="7F7F7F"/>
                </a:solidFill>
                <a:latin typeface="+mn-ea"/>
                <a:cs typeface="+mn-ea"/>
              </a:rPr>
              <a:t>的坐标输入</a:t>
            </a:r>
            <a:r>
              <a:rPr lang="en-US" altLang="zh-CN" sz="1400" dirty="0">
                <a:solidFill>
                  <a:srgbClr val="7F7F7F"/>
                </a:solidFill>
                <a:latin typeface="+mn-ea"/>
                <a:cs typeface="+mn-ea"/>
              </a:rPr>
              <a:t>,</a:t>
            </a:r>
            <a:r>
              <a:rPr lang="zh-CN" altLang="en-US" sz="1400" dirty="0">
                <a:solidFill>
                  <a:srgbClr val="7F7F7F"/>
                </a:solidFill>
                <a:latin typeface="+mn-ea"/>
                <a:cs typeface="+mn-ea"/>
              </a:rPr>
              <a:t>我们还修改了节点信息读取的部分</a:t>
            </a:r>
            <a:r>
              <a:rPr lang="en-US" altLang="zh-CN" sz="1400" dirty="0">
                <a:solidFill>
                  <a:srgbClr val="7F7F7F"/>
                </a:solidFill>
                <a:latin typeface="+mn-ea"/>
                <a:cs typeface="+mn-ea"/>
              </a:rPr>
              <a:t>. </a:t>
            </a:r>
            <a:r>
              <a:rPr lang="zh-CN" altLang="en-US" sz="1400" dirty="0">
                <a:solidFill>
                  <a:srgbClr val="7F7F7F"/>
                </a:solidFill>
                <a:latin typeface="+mn-ea"/>
                <a:cs typeface="+mn-ea"/>
              </a:rPr>
              <a:t>我们可以选择输入</a:t>
            </a:r>
            <a:r>
              <a:rPr lang="en-US" altLang="zh-CN" sz="1400" dirty="0">
                <a:solidFill>
                  <a:srgbClr val="7F7F7F"/>
                </a:solidFill>
                <a:latin typeface="+mn-ea"/>
                <a:cs typeface="+mn-ea"/>
              </a:rPr>
              <a:t>3</a:t>
            </a:r>
            <a:r>
              <a:rPr lang="zh-CN" altLang="en-US" sz="1400" dirty="0">
                <a:solidFill>
                  <a:srgbClr val="7F7F7F"/>
                </a:solidFill>
                <a:latin typeface="+mn-ea"/>
                <a:cs typeface="+mn-ea"/>
              </a:rPr>
              <a:t>个</a:t>
            </a:r>
            <a:r>
              <a:rPr lang="en-US" altLang="zh-CN" sz="1400" dirty="0" err="1">
                <a:solidFill>
                  <a:srgbClr val="7F7F7F"/>
                </a:solidFill>
                <a:latin typeface="+mn-ea"/>
                <a:cs typeface="+mn-ea"/>
              </a:rPr>
              <a:t>bcode</a:t>
            </a:r>
            <a:r>
              <a:rPr lang="zh-CN" altLang="en-US" sz="1400" dirty="0">
                <a:solidFill>
                  <a:srgbClr val="7F7F7F"/>
                </a:solidFill>
                <a:latin typeface="+mn-ea"/>
                <a:cs typeface="+mn-ea"/>
              </a:rPr>
              <a:t>或者</a:t>
            </a:r>
            <a:r>
              <a:rPr lang="en-US" altLang="zh-CN" sz="1400" dirty="0">
                <a:solidFill>
                  <a:srgbClr val="7F7F7F"/>
                </a:solidFill>
                <a:latin typeface="+mn-ea"/>
                <a:cs typeface="+mn-ea"/>
              </a:rPr>
              <a:t>6</a:t>
            </a:r>
            <a:r>
              <a:rPr lang="zh-CN" altLang="en-US" sz="1400" dirty="0">
                <a:solidFill>
                  <a:srgbClr val="7F7F7F"/>
                </a:solidFill>
                <a:latin typeface="+mn-ea"/>
                <a:cs typeface="+mn-ea"/>
              </a:rPr>
              <a:t>个</a:t>
            </a:r>
            <a:r>
              <a:rPr lang="en-US" altLang="zh-CN" sz="1400" dirty="0" err="1">
                <a:solidFill>
                  <a:srgbClr val="7F7F7F"/>
                </a:solidFill>
                <a:latin typeface="+mn-ea"/>
                <a:cs typeface="+mn-ea"/>
              </a:rPr>
              <a:t>bcode</a:t>
            </a:r>
            <a:r>
              <a:rPr lang="en-US" altLang="zh-CN" sz="1400" dirty="0">
                <a:solidFill>
                  <a:srgbClr val="7F7F7F"/>
                </a:solidFill>
                <a:latin typeface="+mn-ea"/>
                <a:cs typeface="+mn-ea"/>
              </a:rPr>
              <a:t>. </a:t>
            </a:r>
            <a:r>
              <a:rPr lang="zh-CN" altLang="en-US" sz="1400" dirty="0">
                <a:solidFill>
                  <a:srgbClr val="7F7F7F"/>
                </a:solidFill>
                <a:latin typeface="+mn-ea"/>
                <a:cs typeface="+mn-ea"/>
              </a:rPr>
              <a:t>如果输入</a:t>
            </a:r>
            <a:r>
              <a:rPr lang="en-US" altLang="zh-CN" sz="1400" dirty="0">
                <a:solidFill>
                  <a:srgbClr val="7F7F7F"/>
                </a:solidFill>
                <a:latin typeface="+mn-ea"/>
                <a:cs typeface="+mn-ea"/>
              </a:rPr>
              <a:t>3</a:t>
            </a:r>
            <a:r>
              <a:rPr lang="zh-CN" altLang="en-US" sz="1400" dirty="0">
                <a:solidFill>
                  <a:srgbClr val="7F7F7F"/>
                </a:solidFill>
                <a:latin typeface="+mn-ea"/>
                <a:cs typeface="+mn-ea"/>
              </a:rPr>
              <a:t>个</a:t>
            </a:r>
            <a:r>
              <a:rPr lang="en-US" altLang="zh-CN" sz="1400" dirty="0" err="1">
                <a:solidFill>
                  <a:srgbClr val="7F7F7F"/>
                </a:solidFill>
                <a:latin typeface="+mn-ea"/>
                <a:cs typeface="+mn-ea"/>
              </a:rPr>
              <a:t>bcode</a:t>
            </a:r>
            <a:r>
              <a:rPr lang="en-US" altLang="zh-CN" sz="1400" dirty="0">
                <a:solidFill>
                  <a:srgbClr val="7F7F7F"/>
                </a:solidFill>
                <a:latin typeface="+mn-ea"/>
                <a:cs typeface="+mn-ea"/>
              </a:rPr>
              <a:t>, </a:t>
            </a:r>
            <a:r>
              <a:rPr lang="zh-CN" altLang="en-US" sz="1400" dirty="0">
                <a:solidFill>
                  <a:srgbClr val="7F7F7F"/>
                </a:solidFill>
                <a:latin typeface="+mn-ea"/>
                <a:cs typeface="+mn-ea"/>
              </a:rPr>
              <a:t>则默认扰度自由度被约束</a:t>
            </a:r>
            <a:r>
              <a:rPr lang="en-US" altLang="zh-CN" sz="1400" dirty="0">
                <a:solidFill>
                  <a:srgbClr val="7F7F7F"/>
                </a:solidFill>
                <a:latin typeface="+mn-ea"/>
                <a:cs typeface="+mn-ea"/>
              </a:rPr>
              <a:t>. </a:t>
            </a:r>
            <a:r>
              <a:rPr lang="zh-CN" altLang="en-US" sz="1400" dirty="0">
                <a:solidFill>
                  <a:srgbClr val="7F7F7F"/>
                </a:solidFill>
                <a:latin typeface="+mn-ea"/>
                <a:cs typeface="+mn-ea"/>
              </a:rPr>
              <a:t>如果输入</a:t>
            </a:r>
            <a:r>
              <a:rPr lang="en-US" altLang="zh-CN" sz="1400" dirty="0">
                <a:solidFill>
                  <a:srgbClr val="7F7F7F"/>
                </a:solidFill>
                <a:latin typeface="+mn-ea"/>
                <a:cs typeface="+mn-ea"/>
              </a:rPr>
              <a:t>6</a:t>
            </a:r>
            <a:r>
              <a:rPr lang="zh-CN" altLang="en-US" sz="1400" dirty="0">
                <a:solidFill>
                  <a:srgbClr val="7F7F7F"/>
                </a:solidFill>
                <a:latin typeface="+mn-ea"/>
                <a:cs typeface="+mn-ea"/>
              </a:rPr>
              <a:t>个</a:t>
            </a:r>
            <a:r>
              <a:rPr lang="en-US" altLang="zh-CN" sz="1400" dirty="0" err="1">
                <a:solidFill>
                  <a:srgbClr val="7F7F7F"/>
                </a:solidFill>
                <a:latin typeface="+mn-ea"/>
                <a:cs typeface="+mn-ea"/>
              </a:rPr>
              <a:t>bcode</a:t>
            </a:r>
            <a:r>
              <a:rPr lang="en-US" altLang="zh-CN" sz="1400" dirty="0">
                <a:solidFill>
                  <a:srgbClr val="7F7F7F"/>
                </a:solidFill>
                <a:latin typeface="+mn-ea"/>
                <a:cs typeface="+mn-ea"/>
              </a:rPr>
              <a:t>, </a:t>
            </a:r>
            <a:r>
              <a:rPr lang="zh-CN" altLang="en-US" sz="1400" dirty="0">
                <a:solidFill>
                  <a:srgbClr val="7F7F7F"/>
                </a:solidFill>
                <a:latin typeface="+mn-ea"/>
                <a:cs typeface="+mn-ea"/>
              </a:rPr>
              <a:t>则可以自由设置扰度的约束情况</a:t>
            </a:r>
            <a:r>
              <a:rPr lang="en-US" altLang="zh-CN" sz="1400" dirty="0">
                <a:solidFill>
                  <a:srgbClr val="7F7F7F"/>
                </a:solidFill>
                <a:latin typeface="+mn-ea"/>
                <a:cs typeface="+mn-ea"/>
              </a:rPr>
              <a:t>. </a:t>
            </a:r>
            <a:r>
              <a:rPr lang="zh-CN" altLang="en-US" sz="1400" dirty="0">
                <a:solidFill>
                  <a:srgbClr val="7F7F7F"/>
                </a:solidFill>
                <a:latin typeface="+mn-ea"/>
                <a:cs typeface="+mn-ea"/>
              </a:rPr>
              <a:t>为了实现这一目的</a:t>
            </a:r>
            <a:r>
              <a:rPr lang="en-US" altLang="zh-CN" sz="1400" dirty="0">
                <a:solidFill>
                  <a:srgbClr val="7F7F7F"/>
                </a:solidFill>
                <a:latin typeface="+mn-ea"/>
                <a:cs typeface="+mn-ea"/>
              </a:rPr>
              <a:t>, </a:t>
            </a:r>
            <a:r>
              <a:rPr lang="zh-CN" altLang="en-US" sz="1400" dirty="0">
                <a:solidFill>
                  <a:srgbClr val="7F7F7F"/>
                </a:solidFill>
                <a:latin typeface="+mn-ea"/>
                <a:cs typeface="+mn-ea"/>
              </a:rPr>
              <a:t>我们使用了</a:t>
            </a:r>
            <a:r>
              <a:rPr lang="en-US" altLang="zh-CN" sz="1400" dirty="0" err="1">
                <a:solidFill>
                  <a:srgbClr val="7F7F7F"/>
                </a:solidFill>
                <a:latin typeface="+mn-ea"/>
                <a:cs typeface="+mn-ea"/>
              </a:rPr>
              <a:t>stringstream</a:t>
            </a:r>
            <a:r>
              <a:rPr lang="zh-CN" altLang="en-US" sz="1400" dirty="0">
                <a:solidFill>
                  <a:srgbClr val="7F7F7F"/>
                </a:solidFill>
                <a:latin typeface="+mn-ea"/>
                <a:cs typeface="+mn-ea"/>
              </a:rPr>
              <a:t>类</a:t>
            </a:r>
            <a:r>
              <a:rPr lang="en-US" altLang="zh-CN" sz="1400" dirty="0">
                <a:solidFill>
                  <a:srgbClr val="7F7F7F"/>
                </a:solidFill>
                <a:latin typeface="+mn-ea"/>
                <a:cs typeface="+mn-ea"/>
              </a:rPr>
              <a:t>: </a:t>
            </a:r>
            <a:r>
              <a:rPr lang="zh-CN" altLang="en-US" sz="1400" dirty="0">
                <a:solidFill>
                  <a:srgbClr val="7F7F7F"/>
                </a:solidFill>
                <a:latin typeface="+mn-ea"/>
                <a:cs typeface="+mn-ea"/>
              </a:rPr>
              <a:t>这个类使得我们可以单独取出输入的一行然后进行参数数的判断</a:t>
            </a:r>
            <a:r>
              <a:rPr lang="en-US" altLang="zh-CN" sz="1400" dirty="0">
                <a:solidFill>
                  <a:srgbClr val="7F7F7F"/>
                </a:solidFill>
                <a:latin typeface="+mn-ea"/>
                <a:cs typeface="+mn-ea"/>
              </a:rPr>
              <a:t>.</a:t>
            </a:r>
          </a:p>
        </p:txBody>
      </p:sp>
    </p:spTree>
    <p:extLst>
      <p:ext uri="{BB962C8B-B14F-4D97-AF65-F5344CB8AC3E}">
        <p14:creationId xmlns:p14="http://schemas.microsoft.com/office/powerpoint/2010/main" val="41715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p:cTn id="7" dur="350" fill="hold"/>
                                        <p:tgtEl>
                                          <p:spTgt spid="15"/>
                                        </p:tgtEl>
                                        <p:attrNameLst>
                                          <p:attrName>ppt_w</p:attrName>
                                        </p:attrNameLst>
                                      </p:cBhvr>
                                      <p:tavLst>
                                        <p:tav tm="0">
                                          <p:val>
                                            <p:fltVal val="0"/>
                                          </p:val>
                                        </p:tav>
                                        <p:tav tm="100000">
                                          <p:val>
                                            <p:strVal val="#ppt_w"/>
                                          </p:val>
                                        </p:tav>
                                      </p:tavLst>
                                    </p:anim>
                                    <p:anim calcmode="lin" valueType="num">
                                      <p:cBhvr>
                                        <p:cTn id="8" dur="350" fill="hold"/>
                                        <p:tgtEl>
                                          <p:spTgt spid="15"/>
                                        </p:tgtEl>
                                        <p:attrNameLst>
                                          <p:attrName>ppt_h</p:attrName>
                                        </p:attrNameLst>
                                      </p:cBhvr>
                                      <p:tavLst>
                                        <p:tav tm="0">
                                          <p:val>
                                            <p:fltVal val="0"/>
                                          </p:val>
                                        </p:tav>
                                        <p:tav tm="100000">
                                          <p:val>
                                            <p:strVal val="#ppt_h"/>
                                          </p:val>
                                        </p:tav>
                                      </p:tavLst>
                                    </p:anim>
                                    <p:anim calcmode="lin" valueType="num">
                                      <p:cBhvr>
                                        <p:cTn id="9" dur="350" fill="hold"/>
                                        <p:tgtEl>
                                          <p:spTgt spid="15"/>
                                        </p:tgtEl>
                                        <p:attrNameLst>
                                          <p:attrName>ppt_x</p:attrName>
                                        </p:attrNameLst>
                                      </p:cBhvr>
                                      <p:tavLst>
                                        <p:tav tm="0">
                                          <p:val>
                                            <p:fltVal val="0.5"/>
                                          </p:val>
                                        </p:tav>
                                        <p:tav tm="100000">
                                          <p:val>
                                            <p:strVal val="#ppt_x"/>
                                          </p:val>
                                        </p:tav>
                                      </p:tavLst>
                                    </p:anim>
                                    <p:anim calcmode="lin" valueType="num">
                                      <p:cBhvr>
                                        <p:cTn id="10" dur="350" fill="hold"/>
                                        <p:tgtEl>
                                          <p:spTgt spid="15"/>
                                        </p:tgtEl>
                                        <p:attrNameLst>
                                          <p:attrName>ppt_y</p:attrName>
                                        </p:attrNameLst>
                                      </p:cBhvr>
                                      <p:tavLst>
                                        <p:tav tm="0">
                                          <p:val>
                                            <p:fltVal val="0.5"/>
                                          </p:val>
                                        </p:tav>
                                        <p:tav tm="100000">
                                          <p:val>
                                            <p:strVal val="#ppt_y"/>
                                          </p:val>
                                        </p:tav>
                                      </p:tavLst>
                                    </p:anim>
                                  </p:childTnLst>
                                </p:cTn>
                              </p:par>
                              <p:par>
                                <p:cTn id="11" presetID="2" presetClass="entr" presetSubtype="1" fill="hold" nodeType="withEffect">
                                  <p:stCondLst>
                                    <p:cond delay="75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50" fill="hold"/>
                                        <p:tgtEl>
                                          <p:spTgt spid="9"/>
                                        </p:tgtEl>
                                        <p:attrNameLst>
                                          <p:attrName>ppt_x</p:attrName>
                                        </p:attrNameLst>
                                      </p:cBhvr>
                                      <p:tavLst>
                                        <p:tav tm="0">
                                          <p:val>
                                            <p:strVal val="#ppt_x"/>
                                          </p:val>
                                        </p:tav>
                                        <p:tav tm="100000">
                                          <p:val>
                                            <p:strVal val="#ppt_x"/>
                                          </p:val>
                                        </p:tav>
                                      </p:tavLst>
                                    </p:anim>
                                    <p:anim calcmode="lin" valueType="num">
                                      <p:cBhvr additive="base">
                                        <p:cTn id="14" dur="350" fill="hold"/>
                                        <p:tgtEl>
                                          <p:spTgt spid="9"/>
                                        </p:tgtEl>
                                        <p:attrNameLst>
                                          <p:attrName>ppt_y</p:attrName>
                                        </p:attrNameLst>
                                      </p:cBhvr>
                                      <p:tavLst>
                                        <p:tav tm="0">
                                          <p:val>
                                            <p:strVal val="0-#ppt_h/2"/>
                                          </p:val>
                                        </p:tav>
                                        <p:tav tm="100000">
                                          <p:val>
                                            <p:strVal val="#ppt_y"/>
                                          </p:val>
                                        </p:tav>
                                      </p:tavLst>
                                    </p:anim>
                                  </p:childTnLst>
                                </p:cTn>
                              </p:par>
                            </p:childTnLst>
                          </p:cTn>
                        </p:par>
                        <p:par>
                          <p:cTn id="15" fill="hold">
                            <p:stCondLst>
                              <p:cond delay="1100"/>
                            </p:stCondLst>
                            <p:childTnLst>
                              <p:par>
                                <p:cTn id="16" presetID="22" presetClass="entr" presetSubtype="2" fill="hold" nodeType="afterEffect">
                                  <p:stCondLst>
                                    <p:cond delay="1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right)">
                                      <p:cBhvr>
                                        <p:cTn id="21" dur="400"/>
                                        <p:tgtEl>
                                          <p:spTgt spid="24"/>
                                        </p:tgtEl>
                                      </p:cBhvr>
                                    </p:animEffect>
                                  </p:childTnLst>
                                </p:cTn>
                              </p:par>
                            </p:childTnLst>
                          </p:cTn>
                        </p:par>
                        <p:par>
                          <p:cTn id="22" fill="hold">
                            <p:stCondLst>
                              <p:cond delay="1750"/>
                            </p:stCondLst>
                            <p:childTnLst>
                              <p:par>
                                <p:cTn id="23" presetID="2" presetClass="entr" presetSubtype="4" fill="hold" nodeType="afterEffect">
                                  <p:stCondLst>
                                    <p:cond delay="15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350" fill="hold"/>
                                        <p:tgtEl>
                                          <p:spTgt spid="12"/>
                                        </p:tgtEl>
                                        <p:attrNameLst>
                                          <p:attrName>ppt_x</p:attrName>
                                        </p:attrNameLst>
                                      </p:cBhvr>
                                      <p:tavLst>
                                        <p:tav tm="0">
                                          <p:val>
                                            <p:strVal val="#ppt_x"/>
                                          </p:val>
                                        </p:tav>
                                        <p:tav tm="100000">
                                          <p:val>
                                            <p:strVal val="#ppt_x"/>
                                          </p:val>
                                        </p:tav>
                                      </p:tavLst>
                                    </p:anim>
                                    <p:anim calcmode="lin" valueType="num">
                                      <p:cBhvr additive="base">
                                        <p:cTn id="26" dur="35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2" presetClass="entr" presetSubtype="8"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4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1707C-D4DA-4500-8D4B-10A31616503D}"/>
              </a:ext>
            </a:extLst>
          </p:cNvPr>
          <p:cNvSpPr>
            <a:spLocks noGrp="1"/>
          </p:cNvSpPr>
          <p:nvPr>
            <p:ph type="title"/>
          </p:nvPr>
        </p:nvSpPr>
        <p:spPr/>
        <p:txBody>
          <a:bodyPr/>
          <a:lstStyle/>
          <a:p>
            <a:r>
              <a:rPr lang="en-US" altLang="zh-CN" dirty="0">
                <a:solidFill>
                  <a:prstClr val="white"/>
                </a:solidFill>
                <a:cs typeface="+mn-ea"/>
              </a:rPr>
              <a:t>STAPpp</a:t>
            </a:r>
            <a:r>
              <a:rPr lang="zh-CN" altLang="en-US" dirty="0">
                <a:solidFill>
                  <a:prstClr val="white"/>
                </a:solidFill>
                <a:cs typeface="+mn-ea"/>
              </a:rPr>
              <a:t>程序</a:t>
            </a:r>
            <a:r>
              <a:rPr lang="en-US" altLang="zh-CN" dirty="0">
                <a:solidFill>
                  <a:prstClr val="white"/>
                </a:solidFill>
                <a:cs typeface="+mn-ea"/>
              </a:rPr>
              <a:t>——8H </a:t>
            </a:r>
            <a:r>
              <a:rPr lang="zh-CN" altLang="en-US" dirty="0">
                <a:solidFill>
                  <a:prstClr val="white"/>
                </a:solidFill>
                <a:cs typeface="+mn-ea"/>
              </a:rPr>
              <a:t>单元</a:t>
            </a:r>
            <a:r>
              <a:rPr lang="en-US" altLang="zh-CN" dirty="0">
                <a:solidFill>
                  <a:prstClr val="white"/>
                </a:solidFill>
                <a:cs typeface="+mn-ea"/>
              </a:rPr>
              <a:t>-</a:t>
            </a:r>
            <a:r>
              <a:rPr lang="zh-CN" altLang="en-US" sz="2000" dirty="0">
                <a:solidFill>
                  <a:prstClr val="white"/>
                </a:solidFill>
                <a:cs typeface="+mn-ea"/>
              </a:rPr>
              <a:t>整体思路</a:t>
            </a:r>
            <a:endParaRPr lang="zh-CN" altLang="en-US" dirty="0"/>
          </a:p>
        </p:txBody>
      </p:sp>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D84E2C9F-8C81-430C-A48D-99156FF95B76}"/>
                  </a:ext>
                </a:extLst>
              </p:cNvPr>
              <p:cNvSpPr txBox="1">
                <a:spLocks/>
              </p:cNvSpPr>
              <p:nvPr/>
            </p:nvSpPr>
            <p:spPr>
              <a:xfrm>
                <a:off x="677426" y="110214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由公式</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𝑁</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1</m:t>
                        </m:r>
                      </m:num>
                      <m:den>
                        <m:r>
                          <a:rPr lang="en-US" altLang="zh-CN" i="1" dirty="0" smtClean="0">
                            <a:latin typeface="Cambria Math" panose="02040503050406030204" pitchFamily="18" charset="0"/>
                          </a:rPr>
                          <m:t>8</m:t>
                        </m:r>
                      </m:den>
                    </m:f>
                    <m:r>
                      <a:rPr lang="en-US" altLang="zh-CN" i="1" dirty="0" smtClean="0">
                        <a:latin typeface="Cambria Math" panose="02040503050406030204" pitchFamily="18" charset="0"/>
                      </a:rPr>
                      <m:t>(1+</m:t>
                    </m:r>
                    <m:sSub>
                      <m:sSubPr>
                        <m:ctrlPr>
                          <a:rPr lang="en-US" altLang="zh-CN" i="1" dirty="0" smtClean="0">
                            <a:latin typeface="Cambria Math" panose="02040503050406030204" pitchFamily="18" charset="0"/>
                          </a:rPr>
                        </m:ctrlPr>
                      </m:sSubPr>
                      <m:e>
                        <m:r>
                          <a:rPr lang="el-GR" altLang="zh-CN" i="1" dirty="0" smtClean="0">
                            <a:latin typeface="Cambria Math" panose="02040503050406030204" pitchFamily="18" charset="0"/>
                          </a:rPr>
                          <m:t>𝜓𝜓</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)(1+</m:t>
                    </m:r>
                    <m:r>
                      <a:rPr lang="en-US" altLang="zh-CN" i="1" dirty="0" smtClean="0">
                        <a:latin typeface="Cambria Math" panose="02040503050406030204" pitchFamily="18" charset="0"/>
                      </a:rPr>
                      <m:t>𝜂</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𝜂</m:t>
                        </m:r>
                      </m:e>
                      <m:sub>
                        <m:r>
                          <a:rPr lang="en-US" altLang="zh-CN" i="1" dirty="0" smtClean="0">
                            <a:latin typeface="Cambria Math" panose="02040503050406030204" pitchFamily="18" charset="0"/>
                          </a:rPr>
                          <m:t>𝑖</m:t>
                        </m:r>
                      </m:sub>
                    </m:sSub>
                    <m:r>
                      <a:rPr lang="en-US" altLang="zh-CN" dirty="0" smtClean="0">
                        <a:latin typeface="Cambria Math" panose="02040503050406030204" pitchFamily="18" charset="0"/>
                      </a:rPr>
                      <m:t>)(1+</m:t>
                    </m:r>
                    <m:r>
                      <m:rPr>
                        <m:sty m:val="p"/>
                      </m:rPr>
                      <a:rPr lang="el-GR" altLang="zh-CN" dirty="0" smtClean="0">
                        <a:latin typeface="Cambria Math" panose="02040503050406030204" pitchFamily="18" charset="0"/>
                      </a:rPr>
                      <m:t>ζ</m:t>
                    </m:r>
                    <m:sSub>
                      <m:sSubPr>
                        <m:ctrlPr>
                          <a:rPr lang="el-GR" altLang="zh-CN" i="1" dirty="0" smtClean="0">
                            <a:latin typeface="Cambria Math" panose="02040503050406030204" pitchFamily="18" charset="0"/>
                          </a:rPr>
                        </m:ctrlPr>
                      </m:sSubPr>
                      <m:e>
                        <m:r>
                          <a:rPr lang="el-GR" altLang="zh-CN" i="1" dirty="0" smtClean="0">
                            <a:latin typeface="Cambria Math" panose="02040503050406030204" pitchFamily="18" charset="0"/>
                          </a:rPr>
                          <m:t>𝜁</m:t>
                        </m:r>
                      </m:e>
                      <m:sub>
                        <m:r>
                          <a:rPr lang="en-US" altLang="zh-CN" i="1" dirty="0" smtClean="0">
                            <a:latin typeface="Cambria Math" panose="02040503050406030204" pitchFamily="18" charset="0"/>
                          </a:rPr>
                          <m:t>𝑖</m:t>
                        </m:r>
                      </m:sub>
                    </m:sSub>
                  </m:oMath>
                </a14:m>
                <a:r>
                  <a:rPr lang="en-US" altLang="zh-CN" dirty="0"/>
                  <a:t>)</a:t>
                </a:r>
                <a:r>
                  <a:rPr lang="zh-CN" altLang="en-US" dirty="0"/>
                  <a:t>其中</a:t>
                </a:r>
                <a:r>
                  <a:rPr lang="en-US" altLang="zh-CN" dirty="0" err="1"/>
                  <a:t>i</a:t>
                </a:r>
                <a:r>
                  <a:rPr lang="en-US" altLang="zh-CN" dirty="0"/>
                  <a:t>=1,2,3……8</a:t>
                </a:r>
                <a:r>
                  <a:rPr lang="zh-CN" altLang="en-US" dirty="0"/>
                  <a:t>构造形函数，同时根据三维问题的几何协调方程，我们构造如下</a:t>
                </a:r>
                <a:r>
                  <a:rPr lang="en-US" altLang="zh-CN" dirty="0"/>
                  <a:t>B</a:t>
                </a:r>
                <a:r>
                  <a:rPr lang="zh-CN" altLang="en-US" dirty="0"/>
                  <a:t>矩阵</a:t>
                </a:r>
                <a:endParaRPr lang="en-US" altLang="zh-CN" dirty="0"/>
              </a:p>
              <a:p>
                <a:endParaRPr lang="zh-CN" altLang="en-US" dirty="0"/>
              </a:p>
            </p:txBody>
          </p:sp>
        </mc:Choice>
        <mc:Fallback>
          <p:sp>
            <p:nvSpPr>
              <p:cNvPr id="7" name="内容占位符 2">
                <a:extLst>
                  <a:ext uri="{FF2B5EF4-FFF2-40B4-BE49-F238E27FC236}">
                    <a16:creationId xmlns:a16="http://schemas.microsoft.com/office/drawing/2014/main" id="{D84E2C9F-8C81-430C-A48D-99156FF95B76}"/>
                  </a:ext>
                </a:extLst>
              </p:cNvPr>
              <p:cNvSpPr txBox="1">
                <a:spLocks noRot="1" noChangeAspect="1" noMove="1" noResize="1" noEditPoints="1" noAdjustHandles="1" noChangeArrowheads="1" noChangeShapeType="1" noTextEdit="1"/>
              </p:cNvSpPr>
              <p:nvPr/>
            </p:nvSpPr>
            <p:spPr>
              <a:xfrm>
                <a:off x="677426" y="1102144"/>
                <a:ext cx="10515600" cy="4351338"/>
              </a:xfrm>
              <a:prstGeom prst="rect">
                <a:avLst/>
              </a:prstGeom>
              <a:blipFill>
                <a:blip r:embed="rId2"/>
                <a:stretch>
                  <a:fillRect l="-1043" t="-840" r="-7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6925603D-8FD4-4937-84BC-0C8313B43769}"/>
                  </a:ext>
                </a:extLst>
              </p:cNvPr>
              <p:cNvSpPr txBox="1"/>
              <p:nvPr/>
            </p:nvSpPr>
            <p:spPr>
              <a:xfrm>
                <a:off x="4676503" y="2930173"/>
                <a:ext cx="6361611" cy="29460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与</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4Q</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单元类似，引入</a:t>
                </a:r>
                <a:r>
                  <a:rPr kumimoji="0" lang="en-US" altLang="zh-CN" sz="2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jacobi</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矩阵将虚拟坐标转化为物理坐标，得到局部刚度矩阵计算公式</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𝐾</m:t>
                          </m:r>
                        </m:e>
                        <m:sub>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𝑒</m:t>
                          </m:r>
                        </m:sub>
                      </m:sSub>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nary>
                        <m:naryPr>
                          <m:chr m:val="∭"/>
                          <m:limLoc m:val="undOvr"/>
                          <m:subHide m:val="on"/>
                          <m:supHide m:val="on"/>
                          <m:ctrlP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up/>
                        <m:e>
                          <m:sSup>
                            <m:sSupPr>
                              <m:ctrlP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𝐵</m:t>
                              </m:r>
                            </m:e>
                            <m:sup>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𝑇</m:t>
                              </m:r>
                            </m:sup>
                          </m:sSup>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𝐷𝐵</m:t>
                          </m:r>
                          <m:d>
                            <m:dPr>
                              <m:begChr m:val="|"/>
                              <m:endChr m:val="|"/>
                              <m:ctrlP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𝐽</m:t>
                              </m:r>
                            </m:e>
                          </m:d>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nary>
                      <m:r>
                        <a:rPr kumimoji="0" lang="el-GR"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𝜓</m:t>
                      </m:r>
                      <m:r>
                        <m:rPr>
                          <m:sty m:val="p"/>
                        </m:rP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d</m:t>
                      </m:r>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𝜂</m:t>
                      </m:r>
                      <m:r>
                        <a:rPr kumimoji="0" lang="en-US"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𝑑</m:t>
                      </m:r>
                      <m:r>
                        <m:rPr>
                          <m:sty m:val="p"/>
                        </m:rPr>
                        <a:rPr kumimoji="0" lang="el-GR" altLang="zh-CN"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ζ</m:t>
                      </m:r>
                    </m:oMath>
                  </m:oMathPara>
                </a14:m>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计算得到局部刚度阵后即可进行组装</a:t>
                </a:r>
              </a:p>
            </p:txBody>
          </p:sp>
        </mc:Choice>
        <mc:Fallback>
          <p:sp>
            <p:nvSpPr>
              <p:cNvPr id="8" name="文本框 7">
                <a:extLst>
                  <a:ext uri="{FF2B5EF4-FFF2-40B4-BE49-F238E27FC236}">
                    <a16:creationId xmlns:a16="http://schemas.microsoft.com/office/drawing/2014/main" id="{6925603D-8FD4-4937-84BC-0C8313B43769}"/>
                  </a:ext>
                </a:extLst>
              </p:cNvPr>
              <p:cNvSpPr txBox="1">
                <a:spLocks noRot="1" noChangeAspect="1" noMove="1" noResize="1" noEditPoints="1" noAdjustHandles="1" noChangeArrowheads="1" noChangeShapeType="1" noTextEdit="1"/>
              </p:cNvSpPr>
              <p:nvPr/>
            </p:nvSpPr>
            <p:spPr>
              <a:xfrm>
                <a:off x="4676503" y="2930173"/>
                <a:ext cx="6361611" cy="2946063"/>
              </a:xfrm>
              <a:prstGeom prst="rect">
                <a:avLst/>
              </a:prstGeom>
              <a:blipFill>
                <a:blip r:embed="rId3"/>
                <a:stretch>
                  <a:fillRect l="-1916" t="-2484" b="-4762"/>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5CD4CD96-51ED-4D83-A2CF-70F35562D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129" y="2226789"/>
            <a:ext cx="3106783" cy="2702178"/>
          </a:xfrm>
          <a:prstGeom prst="rect">
            <a:avLst/>
          </a:prstGeom>
        </p:spPr>
      </p:pic>
    </p:spTree>
    <p:extLst>
      <p:ext uri="{BB962C8B-B14F-4D97-AF65-F5344CB8AC3E}">
        <p14:creationId xmlns:p14="http://schemas.microsoft.com/office/powerpoint/2010/main" val="3945774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1707C-D4DA-4500-8D4B-10A31616503D}"/>
              </a:ext>
            </a:extLst>
          </p:cNvPr>
          <p:cNvSpPr>
            <a:spLocks noGrp="1"/>
          </p:cNvSpPr>
          <p:nvPr>
            <p:ph type="title"/>
          </p:nvPr>
        </p:nvSpPr>
        <p:spPr/>
        <p:txBody>
          <a:bodyPr/>
          <a:lstStyle/>
          <a:p>
            <a:r>
              <a:rPr lang="en-US" altLang="zh-CN" dirty="0">
                <a:solidFill>
                  <a:prstClr val="white"/>
                </a:solidFill>
                <a:cs typeface="+mn-ea"/>
              </a:rPr>
              <a:t>STAPpp</a:t>
            </a:r>
            <a:r>
              <a:rPr lang="zh-CN" altLang="en-US" dirty="0">
                <a:solidFill>
                  <a:prstClr val="white"/>
                </a:solidFill>
                <a:cs typeface="+mn-ea"/>
              </a:rPr>
              <a:t>程序</a:t>
            </a:r>
            <a:r>
              <a:rPr lang="en-US" altLang="zh-CN" dirty="0">
                <a:solidFill>
                  <a:prstClr val="white"/>
                </a:solidFill>
                <a:cs typeface="+mn-ea"/>
              </a:rPr>
              <a:t>——8H </a:t>
            </a:r>
            <a:r>
              <a:rPr lang="zh-CN" altLang="en-US" dirty="0">
                <a:solidFill>
                  <a:prstClr val="white"/>
                </a:solidFill>
                <a:cs typeface="+mn-ea"/>
              </a:rPr>
              <a:t>单元</a:t>
            </a:r>
            <a:r>
              <a:rPr lang="en-US" altLang="zh-CN" dirty="0">
                <a:solidFill>
                  <a:prstClr val="white"/>
                </a:solidFill>
                <a:cs typeface="+mn-ea"/>
              </a:rPr>
              <a:t>-</a:t>
            </a:r>
            <a:r>
              <a:rPr lang="zh-CN" altLang="en-US" sz="2000" dirty="0">
                <a:solidFill>
                  <a:prstClr val="white"/>
                </a:solidFill>
                <a:cs typeface="+mn-ea"/>
              </a:rPr>
              <a:t>实现及验证</a:t>
            </a:r>
            <a:endParaRPr lang="zh-CN" altLang="en-US" dirty="0"/>
          </a:p>
        </p:txBody>
      </p:sp>
      <p:sp>
        <p:nvSpPr>
          <p:cNvPr id="6" name="内容占位符 2">
            <a:extLst>
              <a:ext uri="{FF2B5EF4-FFF2-40B4-BE49-F238E27FC236}">
                <a16:creationId xmlns:a16="http://schemas.microsoft.com/office/drawing/2014/main" id="{C74509FA-0D4D-4153-93C9-9B120228D9B7}"/>
              </a:ext>
            </a:extLst>
          </p:cNvPr>
          <p:cNvSpPr txBox="1">
            <a:spLocks/>
          </p:cNvSpPr>
          <p:nvPr/>
        </p:nvSpPr>
        <p:spPr>
          <a:xfrm>
            <a:off x="838200" y="12533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8H</a:t>
            </a:r>
            <a:r>
              <a:rPr lang="zh-CN" altLang="en-US"/>
              <a:t>单元</a:t>
            </a:r>
            <a:r>
              <a:rPr lang="en-US" altLang="zh-CN"/>
              <a:t>patch-test</a:t>
            </a:r>
            <a:r>
              <a:rPr lang="zh-CN" altLang="en-US"/>
              <a:t>结果如下</a:t>
            </a:r>
            <a:endParaRPr lang="zh-CN" altLang="en-US" dirty="0"/>
          </a:p>
        </p:txBody>
      </p:sp>
      <p:pic>
        <p:nvPicPr>
          <p:cNvPr id="4" name="图片 3">
            <a:extLst>
              <a:ext uri="{FF2B5EF4-FFF2-40B4-BE49-F238E27FC236}">
                <a16:creationId xmlns:a16="http://schemas.microsoft.com/office/drawing/2014/main" id="{4915EED3-EC0E-4491-956E-F696340F8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226" y="1860201"/>
            <a:ext cx="6096000" cy="4343400"/>
          </a:xfrm>
          <a:prstGeom prst="rect">
            <a:avLst/>
          </a:prstGeom>
        </p:spPr>
      </p:pic>
    </p:spTree>
    <p:extLst>
      <p:ext uri="{BB962C8B-B14F-4D97-AF65-F5344CB8AC3E}">
        <p14:creationId xmlns:p14="http://schemas.microsoft.com/office/powerpoint/2010/main" val="8398075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heme/theme1.xml><?xml version="1.0" encoding="utf-8"?>
<a:theme xmlns:a="http://schemas.openxmlformats.org/drawingml/2006/main" name="Office 主题">
  <a:themeElements>
    <a:clrScheme name="自定义 1126">
      <a:dk1>
        <a:sysClr val="windowText" lastClr="000000"/>
      </a:dk1>
      <a:lt1>
        <a:sysClr val="window" lastClr="FFFFFF"/>
      </a:lt1>
      <a:dk2>
        <a:srgbClr val="292584"/>
      </a:dk2>
      <a:lt2>
        <a:srgbClr val="0E1645"/>
      </a:lt2>
      <a:accent1>
        <a:srgbClr val="0E1645"/>
      </a:accent1>
      <a:accent2>
        <a:srgbClr val="292584"/>
      </a:accent2>
      <a:accent3>
        <a:srgbClr val="0E1645"/>
      </a:accent3>
      <a:accent4>
        <a:srgbClr val="292584"/>
      </a:accent4>
      <a:accent5>
        <a:srgbClr val="0E1645"/>
      </a:accent5>
      <a:accent6>
        <a:srgbClr val="292584"/>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微笑PPT - 小A">
  <a:themeElements>
    <a:clrScheme name="自定义 1">
      <a:dk1>
        <a:sysClr val="windowText" lastClr="000000"/>
      </a:dk1>
      <a:lt1>
        <a:sysClr val="window" lastClr="FFFFFF"/>
      </a:lt1>
      <a:dk2>
        <a:srgbClr val="073E87"/>
      </a:dk2>
      <a:lt2>
        <a:srgbClr val="C6E7FC"/>
      </a:lt2>
      <a:accent1>
        <a:srgbClr val="073E87"/>
      </a:accent1>
      <a:accent2>
        <a:srgbClr val="2D82F4"/>
      </a:accent2>
      <a:accent3>
        <a:srgbClr val="5BD078"/>
      </a:accent3>
      <a:accent4>
        <a:srgbClr val="A5D028"/>
      </a:accent4>
      <a:accent5>
        <a:srgbClr val="F5C040"/>
      </a:accent5>
      <a:accent6>
        <a:srgbClr val="05E0DB"/>
      </a:accent6>
      <a:hlink>
        <a:srgbClr val="0080FF"/>
      </a:hlink>
      <a:folHlink>
        <a:srgbClr val="5EAEFF"/>
      </a:folHlink>
    </a:clrScheme>
    <a:fontScheme name="微笑PPT - 小A">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objectDefaults>
  <a:extraClrSchemeLst>
    <a:extraClrScheme>
      <a:clrScheme name="微笑PPT -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4814</Words>
  <Application>Microsoft Office PowerPoint</Application>
  <PresentationFormat>宽屏</PresentationFormat>
  <Paragraphs>605</Paragraphs>
  <Slides>53</Slides>
  <Notes>36</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53</vt:i4>
      </vt:variant>
    </vt:vector>
  </HeadingPairs>
  <TitlesOfParts>
    <vt:vector size="71" baseType="lpstr">
      <vt:lpstr>Arial Unicode MS</vt:lpstr>
      <vt:lpstr>Gill Sans</vt:lpstr>
      <vt:lpstr>PT Sans</vt:lpstr>
      <vt:lpstr>Raleway</vt:lpstr>
      <vt:lpstr>Raleway Light</vt:lpstr>
      <vt:lpstr>Signika Negative</vt:lpstr>
      <vt:lpstr>等线</vt:lpstr>
      <vt:lpstr>微软雅黑</vt:lpstr>
      <vt:lpstr>微软雅黑 Light</vt:lpstr>
      <vt:lpstr>Arial</vt:lpstr>
      <vt:lpstr>Arial Black</vt:lpstr>
      <vt:lpstr>Calibri</vt:lpstr>
      <vt:lpstr>Cambria Math</vt:lpstr>
      <vt:lpstr>Impact</vt:lpstr>
      <vt:lpstr>Leelawadee</vt:lpstr>
      <vt:lpstr>Wingdings</vt:lpstr>
      <vt:lpstr>Office 主题</vt:lpstr>
      <vt:lpstr>微笑PPT - 小A</vt:lpstr>
      <vt:lpstr>PowerPoint 演示文稿</vt:lpstr>
      <vt:lpstr>PowerPoint 演示文稿</vt:lpstr>
      <vt:lpstr>PowerPoint 演示文稿</vt:lpstr>
      <vt:lpstr>PowerPoint 演示文稿</vt:lpstr>
      <vt:lpstr>STAPpp程序——前处理部分</vt:lpstr>
      <vt:lpstr>STAPpp程序——3T 单元-整体思路</vt:lpstr>
      <vt:lpstr>STAPpp程序——Beam 单元-整体思路</vt:lpstr>
      <vt:lpstr>STAPpp程序——8H 单元-整体思路</vt:lpstr>
      <vt:lpstr>STAPpp程序——8H 单元-实现及验证</vt:lpstr>
      <vt:lpstr>STAPpp程序——Plate 单元-整体思路</vt:lpstr>
      <vt:lpstr>STAPpp程序——Plate 单元-实现细节</vt:lpstr>
      <vt:lpstr>STAPpp程序——Shell 单元-整体思路及实现</vt:lpstr>
      <vt:lpstr>STAPpp程序——IEM 单元-整体思路及实现</vt:lpstr>
      <vt:lpstr>STAPpp程序——若干“巧凑”单元-整体思路及实现</vt:lpstr>
      <vt:lpstr>STAPpp程序——稀疏矩阵求解器</vt:lpstr>
      <vt:lpstr>STAPpp程序——后处理部分</vt:lpstr>
      <vt:lpstr>PowerPoint 演示文稿</vt:lpstr>
      <vt:lpstr>桥梁设计——设计思路</vt:lpstr>
      <vt:lpstr>桥梁设计—— Part设计</vt:lpstr>
      <vt:lpstr>桥梁设计——装配</vt:lpstr>
      <vt:lpstr>桥梁设计——最终模型</vt:lpstr>
      <vt:lpstr>桥梁设计——优化</vt:lpstr>
      <vt:lpstr>桥梁设计——结果</vt:lpstr>
      <vt:lpstr>桥梁设计——结果</vt:lpstr>
      <vt:lpstr>桥梁设计——价格核算</vt:lpstr>
      <vt:lpstr>PowerPoint 演示文稿</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821.互联网科技工作汇报PPT模板</dc:title>
  <cp:lastModifiedBy>kang jl</cp:lastModifiedBy>
  <cp:revision>98</cp:revision>
  <dcterms:created xsi:type="dcterms:W3CDTF">2015-05-05T08:02:00Z</dcterms:created>
  <dcterms:modified xsi:type="dcterms:W3CDTF">2019-06-05T04:39:49Z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